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2"/>
  </p:notesMasterIdLst>
  <p:sldIdLst>
    <p:sldId id="1488" r:id="rId2"/>
    <p:sldId id="257" r:id="rId3"/>
    <p:sldId id="1486" r:id="rId4"/>
    <p:sldId id="1448" r:id="rId5"/>
    <p:sldId id="1493" r:id="rId6"/>
    <p:sldId id="1485" r:id="rId7"/>
    <p:sldId id="1492" r:id="rId8"/>
    <p:sldId id="1494" r:id="rId9"/>
    <p:sldId id="1487" r:id="rId10"/>
    <p:sldId id="1489" r:id="rId11"/>
  </p:sldIdLst>
  <p:sldSz cx="9906000" cy="6858000" type="A4"/>
  <p:notesSz cx="6735763" cy="9866313"/>
  <p:defaultTextStyle>
    <a:defPPr>
      <a:defRPr lang="en-US"/>
    </a:defPPr>
    <a:lvl1pPr algn="l" defTabSz="527120" rtl="0" eaLnBrk="0" fontAlgn="base" hangingPunct="0">
      <a:spcBef>
        <a:spcPct val="0"/>
      </a:spcBef>
      <a:spcAft>
        <a:spcPct val="0"/>
      </a:spcAft>
      <a:defRPr sz="2800" kern="1200">
        <a:solidFill>
          <a:schemeClr val="bg1"/>
        </a:solidFill>
        <a:latin typeface="Arial" panose="020B0604020202020204" pitchFamily="34" charset="0"/>
        <a:ea typeface="ヒラギノ角ゴ Pro W3" panose="020B0300000000000000" pitchFamily="34" charset="-128"/>
        <a:cs typeface="+mn-cs"/>
      </a:defRPr>
    </a:lvl1pPr>
    <a:lvl2pPr marL="871703" indent="-335270" algn="l" defTabSz="527120" rtl="0" eaLnBrk="0" fontAlgn="base" hangingPunct="0">
      <a:spcBef>
        <a:spcPct val="0"/>
      </a:spcBef>
      <a:spcAft>
        <a:spcPct val="0"/>
      </a:spcAft>
      <a:defRPr sz="2800" kern="1200">
        <a:solidFill>
          <a:schemeClr val="bg1"/>
        </a:solidFill>
        <a:latin typeface="Arial" panose="020B0604020202020204" pitchFamily="34" charset="0"/>
        <a:ea typeface="ヒラギノ角ゴ Pro W3" panose="020B0300000000000000" pitchFamily="34" charset="-128"/>
        <a:cs typeface="+mn-cs"/>
      </a:defRPr>
    </a:lvl2pPr>
    <a:lvl3pPr marL="1341082" indent="-268216" algn="l" defTabSz="527120" rtl="0" eaLnBrk="0" fontAlgn="base" hangingPunct="0">
      <a:spcBef>
        <a:spcPct val="0"/>
      </a:spcBef>
      <a:spcAft>
        <a:spcPct val="0"/>
      </a:spcAft>
      <a:defRPr sz="2800" kern="1200">
        <a:solidFill>
          <a:schemeClr val="bg1"/>
        </a:solidFill>
        <a:latin typeface="Arial" panose="020B0604020202020204" pitchFamily="34" charset="0"/>
        <a:ea typeface="ヒラギノ角ゴ Pro W3" panose="020B0300000000000000" pitchFamily="34" charset="-128"/>
        <a:cs typeface="+mn-cs"/>
      </a:defRPr>
    </a:lvl3pPr>
    <a:lvl4pPr marL="1877515" indent="-268216" algn="l" defTabSz="527120" rtl="0" eaLnBrk="0" fontAlgn="base" hangingPunct="0">
      <a:spcBef>
        <a:spcPct val="0"/>
      </a:spcBef>
      <a:spcAft>
        <a:spcPct val="0"/>
      </a:spcAft>
      <a:defRPr sz="2800" kern="1200">
        <a:solidFill>
          <a:schemeClr val="bg1"/>
        </a:solidFill>
        <a:latin typeface="Arial" panose="020B0604020202020204" pitchFamily="34" charset="0"/>
        <a:ea typeface="ヒラギノ角ゴ Pro W3" panose="020B0300000000000000" pitchFamily="34" charset="-128"/>
        <a:cs typeface="+mn-cs"/>
      </a:defRPr>
    </a:lvl4pPr>
    <a:lvl5pPr marL="2413947" indent="-268216" algn="l" defTabSz="527120" rtl="0" eaLnBrk="0" fontAlgn="base" hangingPunct="0">
      <a:spcBef>
        <a:spcPct val="0"/>
      </a:spcBef>
      <a:spcAft>
        <a:spcPct val="0"/>
      </a:spcAft>
      <a:defRPr sz="2800" kern="1200">
        <a:solidFill>
          <a:schemeClr val="bg1"/>
        </a:solidFill>
        <a:latin typeface="Arial" panose="020B0604020202020204" pitchFamily="34" charset="0"/>
        <a:ea typeface="ヒラギノ角ゴ Pro W3" panose="020B0300000000000000" pitchFamily="34" charset="-128"/>
        <a:cs typeface="+mn-cs"/>
      </a:defRPr>
    </a:lvl5pPr>
    <a:lvl6pPr marL="2682164" algn="l" defTabSz="1072866" rtl="0" eaLnBrk="1" latinLnBrk="0" hangingPunct="1">
      <a:defRPr sz="2800" kern="1200">
        <a:solidFill>
          <a:schemeClr val="bg1"/>
        </a:solidFill>
        <a:latin typeface="Arial" panose="020B0604020202020204" pitchFamily="34" charset="0"/>
        <a:ea typeface="ヒラギノ角ゴ Pro W3" panose="020B0300000000000000" pitchFamily="34" charset="-128"/>
        <a:cs typeface="+mn-cs"/>
      </a:defRPr>
    </a:lvl6pPr>
    <a:lvl7pPr marL="3218597" algn="l" defTabSz="1072866" rtl="0" eaLnBrk="1" latinLnBrk="0" hangingPunct="1">
      <a:defRPr sz="2800" kern="1200">
        <a:solidFill>
          <a:schemeClr val="bg1"/>
        </a:solidFill>
        <a:latin typeface="Arial" panose="020B0604020202020204" pitchFamily="34" charset="0"/>
        <a:ea typeface="ヒラギノ角ゴ Pro W3" panose="020B0300000000000000" pitchFamily="34" charset="-128"/>
        <a:cs typeface="+mn-cs"/>
      </a:defRPr>
    </a:lvl7pPr>
    <a:lvl8pPr marL="3755029" algn="l" defTabSz="1072866" rtl="0" eaLnBrk="1" latinLnBrk="0" hangingPunct="1">
      <a:defRPr sz="2800" kern="1200">
        <a:solidFill>
          <a:schemeClr val="bg1"/>
        </a:solidFill>
        <a:latin typeface="Arial" panose="020B0604020202020204" pitchFamily="34" charset="0"/>
        <a:ea typeface="ヒラギノ角ゴ Pro W3" panose="020B0300000000000000" pitchFamily="34" charset="-128"/>
        <a:cs typeface="+mn-cs"/>
      </a:defRPr>
    </a:lvl8pPr>
    <a:lvl9pPr marL="4291462" algn="l" defTabSz="1072866" rtl="0" eaLnBrk="1" latinLnBrk="0" hangingPunct="1">
      <a:defRPr sz="2800" kern="1200">
        <a:solidFill>
          <a:schemeClr val="bg1"/>
        </a:solidFill>
        <a:latin typeface="Arial" panose="020B0604020202020204" pitchFamily="34" charset="0"/>
        <a:ea typeface="ヒラギノ角ゴ Pro W3" panose="020B0300000000000000" pitchFamily="34" charset="-128"/>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riya Vijaykumar" initials="PV" lastIdx="1" clrIdx="0">
    <p:extLst/>
  </p:cmAuthor>
  <p:cmAuthor id="2" name="Anna Scott" initials="AS" lastIdx="1" clrIdx="1">
    <p:extLst/>
  </p:cmAuthor>
  <p:cmAuthor id="3" name="Jessica Wilson (Public Health)" initials="JW(H"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E54178"/>
    <a:srgbClr val="EF8DAE"/>
    <a:srgbClr val="981F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17D836-E21C-4BEA-9C0B-164506D56096}" v="1" dt="2021-11-04T12:52:32.9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652" autoAdjust="0"/>
    <p:restoredTop sz="93294" autoAdjust="0"/>
  </p:normalViewPr>
  <p:slideViewPr>
    <p:cSldViewPr snapToGrid="0" snapToObjects="1">
      <p:cViewPr varScale="1">
        <p:scale>
          <a:sx n="85" d="100"/>
          <a:sy n="85" d="100"/>
        </p:scale>
        <p:origin x="-1016" y="-104"/>
      </p:cViewPr>
      <p:guideLst>
        <p:guide orient="horz" pos="2160"/>
        <p:guide pos="312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9" Type="http://schemas.microsoft.com/office/2016/11/relationships/changesInfo" Target="changesInfos/changesInfo1.xml"/><Relationship Id="rId20" Type="http://schemas.microsoft.com/office/2015/10/relationships/revisionInfo" Target="revisionInfo.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commentAuthors" Target="commentAuthors.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ce Hess" userId="4f0ce21e-f5cb-490b-9926-95b732d14fa2" providerId="ADAL" clId="{A8EC1350-7C79-4C53-BFDC-90DE35AF50E5}"/>
    <pc:docChg chg="undo custSel modSld">
      <pc:chgData name="Alice Hess" userId="4f0ce21e-f5cb-490b-9926-95b732d14fa2" providerId="ADAL" clId="{A8EC1350-7C79-4C53-BFDC-90DE35AF50E5}" dt="2021-06-24T07:29:17.158" v="550" actId="478"/>
      <pc:docMkLst>
        <pc:docMk/>
      </pc:docMkLst>
      <pc:sldChg chg="addSp delSp mod">
        <pc:chgData name="Alice Hess" userId="4f0ce21e-f5cb-490b-9926-95b732d14fa2" providerId="ADAL" clId="{A8EC1350-7C79-4C53-BFDC-90DE35AF50E5}" dt="2021-06-24T07:29:17.158" v="550" actId="478"/>
        <pc:sldMkLst>
          <pc:docMk/>
          <pc:sldMk cId="0" sldId="257"/>
        </pc:sldMkLst>
        <pc:spChg chg="del">
          <ac:chgData name="Alice Hess" userId="4f0ce21e-f5cb-490b-9926-95b732d14fa2" providerId="ADAL" clId="{A8EC1350-7C79-4C53-BFDC-90DE35AF50E5}" dt="2021-06-24T07:29:17.158" v="550" actId="478"/>
          <ac:spMkLst>
            <pc:docMk/>
            <pc:sldMk cId="0" sldId="257"/>
            <ac:spMk id="12" creationId="{B580DA8F-D524-AD4A-900B-694494876D46}"/>
          </ac:spMkLst>
        </pc:spChg>
        <pc:spChg chg="add del">
          <ac:chgData name="Alice Hess" userId="4f0ce21e-f5cb-490b-9926-95b732d14fa2" providerId="ADAL" clId="{A8EC1350-7C79-4C53-BFDC-90DE35AF50E5}" dt="2021-06-24T07:29:14.609" v="549" actId="478"/>
          <ac:spMkLst>
            <pc:docMk/>
            <pc:sldMk cId="0" sldId="257"/>
            <ac:spMk id="3073" creationId="{F94359FB-BD7D-C442-ACC2-05FC1952A90A}"/>
          </ac:spMkLst>
        </pc:spChg>
      </pc:sldChg>
      <pc:sldChg chg="modSp mod">
        <pc:chgData name="Alice Hess" userId="4f0ce21e-f5cb-490b-9926-95b732d14fa2" providerId="ADAL" clId="{A8EC1350-7C79-4C53-BFDC-90DE35AF50E5}" dt="2021-06-24T07:27:13.487" v="547" actId="20577"/>
        <pc:sldMkLst>
          <pc:docMk/>
          <pc:sldMk cId="1191249079" sldId="1492"/>
        </pc:sldMkLst>
        <pc:spChg chg="mod">
          <ac:chgData name="Alice Hess" userId="4f0ce21e-f5cb-490b-9926-95b732d14fa2" providerId="ADAL" clId="{A8EC1350-7C79-4C53-BFDC-90DE35AF50E5}" dt="2021-06-24T07:27:13.487" v="547" actId="20577"/>
          <ac:spMkLst>
            <pc:docMk/>
            <pc:sldMk cId="1191249079" sldId="1492"/>
            <ac:spMk id="2" creationId="{B8D65138-AC2E-4597-97AF-6FF14C5F9FCD}"/>
          </ac:spMkLst>
        </pc:spChg>
      </pc:sldChg>
    </pc:docChg>
  </pc:docChgLst>
  <pc:docChgLst>
    <pc:chgData name="Alice Hess" userId="4f0ce21e-f5cb-490b-9926-95b732d14fa2" providerId="ADAL" clId="{A117D836-E21C-4BEA-9C0B-164506D56096}"/>
    <pc:docChg chg="undo custSel addSld delSld modSld sldOrd">
      <pc:chgData name="Alice Hess" userId="4f0ce21e-f5cb-490b-9926-95b732d14fa2" providerId="ADAL" clId="{A117D836-E21C-4BEA-9C0B-164506D56096}" dt="2021-11-04T13:22:11.111" v="3419" actId="20577"/>
      <pc:docMkLst>
        <pc:docMk/>
      </pc:docMkLst>
      <pc:sldChg chg="modSp mod ord">
        <pc:chgData name="Alice Hess" userId="4f0ce21e-f5cb-490b-9926-95b732d14fa2" providerId="ADAL" clId="{A117D836-E21C-4BEA-9C0B-164506D56096}" dt="2021-11-04T12:57:48.315" v="2686"/>
        <pc:sldMkLst>
          <pc:docMk/>
          <pc:sldMk cId="1261424516" sldId="1485"/>
        </pc:sldMkLst>
        <pc:spChg chg="mod">
          <ac:chgData name="Alice Hess" userId="4f0ce21e-f5cb-490b-9926-95b732d14fa2" providerId="ADAL" clId="{A117D836-E21C-4BEA-9C0B-164506D56096}" dt="2021-11-04T12:48:26.937" v="1356" actId="403"/>
          <ac:spMkLst>
            <pc:docMk/>
            <pc:sldMk cId="1261424516" sldId="1485"/>
            <ac:spMk id="2" creationId="{B8D65138-AC2E-4597-97AF-6FF14C5F9FCD}"/>
          </ac:spMkLst>
        </pc:spChg>
      </pc:sldChg>
      <pc:sldChg chg="modSp mod">
        <pc:chgData name="Alice Hess" userId="4f0ce21e-f5cb-490b-9926-95b732d14fa2" providerId="ADAL" clId="{A117D836-E21C-4BEA-9C0B-164506D56096}" dt="2021-11-04T12:57:18.014" v="2681" actId="404"/>
        <pc:sldMkLst>
          <pc:docMk/>
          <pc:sldMk cId="504296601" sldId="1486"/>
        </pc:sldMkLst>
        <pc:spChg chg="mod">
          <ac:chgData name="Alice Hess" userId="4f0ce21e-f5cb-490b-9926-95b732d14fa2" providerId="ADAL" clId="{A117D836-E21C-4BEA-9C0B-164506D56096}" dt="2021-11-04T12:57:18.014" v="2681" actId="404"/>
          <ac:spMkLst>
            <pc:docMk/>
            <pc:sldMk cId="504296601" sldId="1486"/>
            <ac:spMk id="2" creationId="{B8D65138-AC2E-4597-97AF-6FF14C5F9FCD}"/>
          </ac:spMkLst>
        </pc:spChg>
      </pc:sldChg>
      <pc:sldChg chg="modSp mod">
        <pc:chgData name="Alice Hess" userId="4f0ce21e-f5cb-490b-9926-95b732d14fa2" providerId="ADAL" clId="{A117D836-E21C-4BEA-9C0B-164506D56096}" dt="2021-11-04T13:21:22.498" v="3305" actId="20577"/>
        <pc:sldMkLst>
          <pc:docMk/>
          <pc:sldMk cId="255893974" sldId="1489"/>
        </pc:sldMkLst>
        <pc:spChg chg="mod">
          <ac:chgData name="Alice Hess" userId="4f0ce21e-f5cb-490b-9926-95b732d14fa2" providerId="ADAL" clId="{A117D836-E21C-4BEA-9C0B-164506D56096}" dt="2021-11-04T13:21:22.498" v="3305" actId="20577"/>
          <ac:spMkLst>
            <pc:docMk/>
            <pc:sldMk cId="255893974" sldId="1489"/>
            <ac:spMk id="2" creationId="{B8D65138-AC2E-4597-97AF-6FF14C5F9FCD}"/>
          </ac:spMkLst>
        </pc:spChg>
      </pc:sldChg>
      <pc:sldChg chg="modSp del mod">
        <pc:chgData name="Alice Hess" userId="4f0ce21e-f5cb-490b-9926-95b732d14fa2" providerId="ADAL" clId="{A117D836-E21C-4BEA-9C0B-164506D56096}" dt="2021-11-04T12:54:26.538" v="2357" actId="47"/>
        <pc:sldMkLst>
          <pc:docMk/>
          <pc:sldMk cId="1337468038" sldId="1491"/>
        </pc:sldMkLst>
        <pc:spChg chg="mod">
          <ac:chgData name="Alice Hess" userId="4f0ce21e-f5cb-490b-9926-95b732d14fa2" providerId="ADAL" clId="{A117D836-E21C-4BEA-9C0B-164506D56096}" dt="2021-10-15T09:01:26.121" v="957" actId="20577"/>
          <ac:spMkLst>
            <pc:docMk/>
            <pc:sldMk cId="1337468038" sldId="1491"/>
            <ac:spMk id="2" creationId="{B8D65138-AC2E-4597-97AF-6FF14C5F9FCD}"/>
          </ac:spMkLst>
        </pc:spChg>
      </pc:sldChg>
      <pc:sldChg chg="modSp mod">
        <pc:chgData name="Alice Hess" userId="4f0ce21e-f5cb-490b-9926-95b732d14fa2" providerId="ADAL" clId="{A117D836-E21C-4BEA-9C0B-164506D56096}" dt="2021-11-04T13:22:11.111" v="3419" actId="20577"/>
        <pc:sldMkLst>
          <pc:docMk/>
          <pc:sldMk cId="1191249079" sldId="1492"/>
        </pc:sldMkLst>
        <pc:spChg chg="mod">
          <ac:chgData name="Alice Hess" userId="4f0ce21e-f5cb-490b-9926-95b732d14fa2" providerId="ADAL" clId="{A117D836-E21C-4BEA-9C0B-164506D56096}" dt="2021-11-04T13:22:11.111" v="3419" actId="20577"/>
          <ac:spMkLst>
            <pc:docMk/>
            <pc:sldMk cId="1191249079" sldId="1492"/>
            <ac:spMk id="2" creationId="{B8D65138-AC2E-4597-97AF-6FF14C5F9FCD}"/>
          </ac:spMkLst>
        </pc:spChg>
      </pc:sldChg>
      <pc:sldChg chg="modSp add mod ord">
        <pc:chgData name="Alice Hess" userId="4f0ce21e-f5cb-490b-9926-95b732d14fa2" providerId="ADAL" clId="{A117D836-E21C-4BEA-9C0B-164506D56096}" dt="2021-11-04T13:19:24.163" v="3265" actId="20577"/>
        <pc:sldMkLst>
          <pc:docMk/>
          <pc:sldMk cId="124682057" sldId="1493"/>
        </pc:sldMkLst>
        <pc:spChg chg="mod">
          <ac:chgData name="Alice Hess" userId="4f0ce21e-f5cb-490b-9926-95b732d14fa2" providerId="ADAL" clId="{A117D836-E21C-4BEA-9C0B-164506D56096}" dt="2021-11-04T13:19:24.163" v="3265" actId="20577"/>
          <ac:spMkLst>
            <pc:docMk/>
            <pc:sldMk cId="124682057" sldId="1493"/>
            <ac:spMk id="2" creationId="{B8D65138-AC2E-4597-97AF-6FF14C5F9FCD}"/>
          </ac:spMkLst>
        </pc:spChg>
      </pc:sldChg>
      <pc:sldChg chg="modSp add mod ord">
        <pc:chgData name="Alice Hess" userId="4f0ce21e-f5cb-490b-9926-95b732d14fa2" providerId="ADAL" clId="{A117D836-E21C-4BEA-9C0B-164506D56096}" dt="2021-11-04T13:01:05.698" v="3214" actId="403"/>
        <pc:sldMkLst>
          <pc:docMk/>
          <pc:sldMk cId="2566481327" sldId="1494"/>
        </pc:sldMkLst>
        <pc:spChg chg="mod">
          <ac:chgData name="Alice Hess" userId="4f0ce21e-f5cb-490b-9926-95b732d14fa2" providerId="ADAL" clId="{A117D836-E21C-4BEA-9C0B-164506D56096}" dt="2021-11-04T13:01:05.698" v="3214" actId="403"/>
          <ac:spMkLst>
            <pc:docMk/>
            <pc:sldMk cId="2566481327" sldId="1494"/>
            <ac:spMk id="2" creationId="{B8D65138-AC2E-4597-97AF-6FF14C5F9FCD}"/>
          </ac:spMkLst>
        </pc:spChg>
      </pc:sldChg>
      <pc:sldChg chg="modSp add del mod">
        <pc:chgData name="Alice Hess" userId="4f0ce21e-f5cb-490b-9926-95b732d14fa2" providerId="ADAL" clId="{A117D836-E21C-4BEA-9C0B-164506D56096}" dt="2021-11-04T12:57:38.373" v="2684" actId="47"/>
        <pc:sldMkLst>
          <pc:docMk/>
          <pc:sldMk cId="3721965961" sldId="1495"/>
        </pc:sldMkLst>
        <pc:spChg chg="mod">
          <ac:chgData name="Alice Hess" userId="4f0ce21e-f5cb-490b-9926-95b732d14fa2" providerId="ADAL" clId="{A117D836-E21C-4BEA-9C0B-164506D56096}" dt="2021-11-04T12:54:45.574" v="2424" actId="20577"/>
          <ac:spMkLst>
            <pc:docMk/>
            <pc:sldMk cId="3721965961" sldId="1495"/>
            <ac:spMk id="2" creationId="{B8D65138-AC2E-4597-97AF-6FF14C5F9FC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6" y="0"/>
            <a:ext cx="2919413" cy="495061"/>
          </a:xfrm>
          <a:prstGeom prst="rect">
            <a:avLst/>
          </a:prstGeom>
        </p:spPr>
        <p:txBody>
          <a:bodyPr vert="horz" lIns="91057" tIns="45529" rIns="91057" bIns="45529" rtlCol="0"/>
          <a:lstStyle>
            <a:lvl1pPr algn="l">
              <a:defRPr sz="1200"/>
            </a:lvl1pPr>
          </a:lstStyle>
          <a:p>
            <a:endParaRPr lang="en-GB"/>
          </a:p>
        </p:txBody>
      </p:sp>
      <p:sp>
        <p:nvSpPr>
          <p:cNvPr id="3" name="Date Placeholder 2"/>
          <p:cNvSpPr>
            <a:spLocks noGrp="1"/>
          </p:cNvSpPr>
          <p:nvPr>
            <p:ph type="dt" idx="1"/>
          </p:nvPr>
        </p:nvSpPr>
        <p:spPr>
          <a:xfrm>
            <a:off x="3814763" y="0"/>
            <a:ext cx="2919412" cy="495061"/>
          </a:xfrm>
          <a:prstGeom prst="rect">
            <a:avLst/>
          </a:prstGeom>
        </p:spPr>
        <p:txBody>
          <a:bodyPr vert="horz" lIns="91057" tIns="45529" rIns="91057" bIns="45529" rtlCol="0"/>
          <a:lstStyle>
            <a:lvl1pPr algn="r">
              <a:defRPr sz="1200"/>
            </a:lvl1pPr>
          </a:lstStyle>
          <a:p>
            <a:fld id="{4CCBF83B-76DF-4154-847C-6BEA9DDBEF7C}" type="datetimeFigureOut">
              <a:rPr lang="en-GB" smtClean="0"/>
              <a:t>23/11/21</a:t>
            </a:fld>
            <a:endParaRPr lang="en-GB"/>
          </a:p>
        </p:txBody>
      </p:sp>
      <p:sp>
        <p:nvSpPr>
          <p:cNvPr id="4" name="Slide Image Placeholder 3"/>
          <p:cNvSpPr>
            <a:spLocks noGrp="1" noRot="1" noChangeAspect="1"/>
          </p:cNvSpPr>
          <p:nvPr>
            <p:ph type="sldImg" idx="2"/>
          </p:nvPr>
        </p:nvSpPr>
        <p:spPr>
          <a:xfrm>
            <a:off x="962025" y="1231900"/>
            <a:ext cx="4811713" cy="3332163"/>
          </a:xfrm>
          <a:prstGeom prst="rect">
            <a:avLst/>
          </a:prstGeom>
          <a:noFill/>
          <a:ln w="12700">
            <a:solidFill>
              <a:prstClr val="black"/>
            </a:solidFill>
          </a:ln>
        </p:spPr>
        <p:txBody>
          <a:bodyPr vert="horz" lIns="91057" tIns="45529" rIns="91057" bIns="45529" rtlCol="0" anchor="ctr"/>
          <a:lstStyle/>
          <a:p>
            <a:endParaRPr lang="en-GB"/>
          </a:p>
        </p:txBody>
      </p:sp>
      <p:sp>
        <p:nvSpPr>
          <p:cNvPr id="5" name="Notes Placeholder 4"/>
          <p:cNvSpPr>
            <a:spLocks noGrp="1"/>
          </p:cNvSpPr>
          <p:nvPr>
            <p:ph type="body" sz="quarter" idx="3"/>
          </p:nvPr>
        </p:nvSpPr>
        <p:spPr>
          <a:xfrm>
            <a:off x="673106" y="4747512"/>
            <a:ext cx="5389563" cy="3885913"/>
          </a:xfrm>
          <a:prstGeom prst="rect">
            <a:avLst/>
          </a:prstGeom>
        </p:spPr>
        <p:txBody>
          <a:bodyPr vert="horz" lIns="91057" tIns="45529" rIns="91057" bIns="4552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6" y="9371254"/>
            <a:ext cx="2919413" cy="495061"/>
          </a:xfrm>
          <a:prstGeom prst="rect">
            <a:avLst/>
          </a:prstGeom>
        </p:spPr>
        <p:txBody>
          <a:bodyPr vert="horz" lIns="91057" tIns="45529" rIns="91057" bIns="45529" rtlCol="0" anchor="b"/>
          <a:lstStyle>
            <a:lvl1pPr algn="l">
              <a:defRPr sz="1200"/>
            </a:lvl1pPr>
          </a:lstStyle>
          <a:p>
            <a:endParaRPr lang="en-GB"/>
          </a:p>
        </p:txBody>
      </p:sp>
      <p:sp>
        <p:nvSpPr>
          <p:cNvPr id="7" name="Slide Number Placeholder 6"/>
          <p:cNvSpPr>
            <a:spLocks noGrp="1"/>
          </p:cNvSpPr>
          <p:nvPr>
            <p:ph type="sldNum" sz="quarter" idx="5"/>
          </p:nvPr>
        </p:nvSpPr>
        <p:spPr>
          <a:xfrm>
            <a:off x="3814763" y="9371254"/>
            <a:ext cx="2919412" cy="495061"/>
          </a:xfrm>
          <a:prstGeom prst="rect">
            <a:avLst/>
          </a:prstGeom>
        </p:spPr>
        <p:txBody>
          <a:bodyPr vert="horz" lIns="91057" tIns="45529" rIns="91057" bIns="45529" rtlCol="0" anchor="b"/>
          <a:lstStyle>
            <a:lvl1pPr algn="r">
              <a:defRPr sz="1200"/>
            </a:lvl1pPr>
          </a:lstStyle>
          <a:p>
            <a:fld id="{9305D216-00A0-428D-8245-5331B89BB50B}" type="slidenum">
              <a:rPr lang="en-GB" smtClean="0"/>
              <a:t>‹#›</a:t>
            </a:fld>
            <a:endParaRPr lang="en-GB"/>
          </a:p>
        </p:txBody>
      </p:sp>
    </p:spTree>
    <p:extLst>
      <p:ext uri="{BB962C8B-B14F-4D97-AF65-F5344CB8AC3E}">
        <p14:creationId xmlns:p14="http://schemas.microsoft.com/office/powerpoint/2010/main" val="3202738384"/>
      </p:ext>
    </p:extLst>
  </p:cSld>
  <p:clrMap bg1="lt1" tx1="dk1" bg2="lt2" tx2="dk2" accent1="accent1" accent2="accent2" accent3="accent3" accent4="accent4" accent5="accent5" accent6="accent6" hlink="hlink" folHlink="folHlink"/>
  <p:notesStyle>
    <a:lvl1pPr marL="0" algn="l" defTabSz="1072866" rtl="0" eaLnBrk="1" latinLnBrk="0" hangingPunct="1">
      <a:defRPr sz="1400" kern="1200">
        <a:solidFill>
          <a:schemeClr val="tx1"/>
        </a:solidFill>
        <a:latin typeface="+mn-lt"/>
        <a:ea typeface="+mn-ea"/>
        <a:cs typeface="+mn-cs"/>
      </a:defRPr>
    </a:lvl1pPr>
    <a:lvl2pPr marL="536433" algn="l" defTabSz="1072866" rtl="0" eaLnBrk="1" latinLnBrk="0" hangingPunct="1">
      <a:defRPr sz="1400" kern="1200">
        <a:solidFill>
          <a:schemeClr val="tx1"/>
        </a:solidFill>
        <a:latin typeface="+mn-lt"/>
        <a:ea typeface="+mn-ea"/>
        <a:cs typeface="+mn-cs"/>
      </a:defRPr>
    </a:lvl2pPr>
    <a:lvl3pPr marL="1072866" algn="l" defTabSz="1072866" rtl="0" eaLnBrk="1" latinLnBrk="0" hangingPunct="1">
      <a:defRPr sz="1400" kern="1200">
        <a:solidFill>
          <a:schemeClr val="tx1"/>
        </a:solidFill>
        <a:latin typeface="+mn-lt"/>
        <a:ea typeface="+mn-ea"/>
        <a:cs typeface="+mn-cs"/>
      </a:defRPr>
    </a:lvl3pPr>
    <a:lvl4pPr marL="1609298" algn="l" defTabSz="1072866" rtl="0" eaLnBrk="1" latinLnBrk="0" hangingPunct="1">
      <a:defRPr sz="1400" kern="1200">
        <a:solidFill>
          <a:schemeClr val="tx1"/>
        </a:solidFill>
        <a:latin typeface="+mn-lt"/>
        <a:ea typeface="+mn-ea"/>
        <a:cs typeface="+mn-cs"/>
      </a:defRPr>
    </a:lvl4pPr>
    <a:lvl5pPr marL="2145731" algn="l" defTabSz="1072866" rtl="0" eaLnBrk="1" latinLnBrk="0" hangingPunct="1">
      <a:defRPr sz="1400" kern="1200">
        <a:solidFill>
          <a:schemeClr val="tx1"/>
        </a:solidFill>
        <a:latin typeface="+mn-lt"/>
        <a:ea typeface="+mn-ea"/>
        <a:cs typeface="+mn-cs"/>
      </a:defRPr>
    </a:lvl5pPr>
    <a:lvl6pPr marL="2682164" algn="l" defTabSz="1072866" rtl="0" eaLnBrk="1" latinLnBrk="0" hangingPunct="1">
      <a:defRPr sz="1400" kern="1200">
        <a:solidFill>
          <a:schemeClr val="tx1"/>
        </a:solidFill>
        <a:latin typeface="+mn-lt"/>
        <a:ea typeface="+mn-ea"/>
        <a:cs typeface="+mn-cs"/>
      </a:defRPr>
    </a:lvl6pPr>
    <a:lvl7pPr marL="3218597" algn="l" defTabSz="1072866" rtl="0" eaLnBrk="1" latinLnBrk="0" hangingPunct="1">
      <a:defRPr sz="1400" kern="1200">
        <a:solidFill>
          <a:schemeClr val="tx1"/>
        </a:solidFill>
        <a:latin typeface="+mn-lt"/>
        <a:ea typeface="+mn-ea"/>
        <a:cs typeface="+mn-cs"/>
      </a:defRPr>
    </a:lvl7pPr>
    <a:lvl8pPr marL="3755029" algn="l" defTabSz="1072866" rtl="0" eaLnBrk="1" latinLnBrk="0" hangingPunct="1">
      <a:defRPr sz="1400" kern="1200">
        <a:solidFill>
          <a:schemeClr val="tx1"/>
        </a:solidFill>
        <a:latin typeface="+mn-lt"/>
        <a:ea typeface="+mn-ea"/>
        <a:cs typeface="+mn-cs"/>
      </a:defRPr>
    </a:lvl8pPr>
    <a:lvl9pPr marL="4291462" algn="l" defTabSz="1072866"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3">
            <a:extLst>
              <a:ext uri="{FF2B5EF4-FFF2-40B4-BE49-F238E27FC236}">
                <a16:creationId xmlns="" xmlns:a16="http://schemas.microsoft.com/office/drawing/2014/main" id="{783FE2BF-D667-594A-8611-2FF696D662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a:extLst>
              <a:ext uri="{FF2B5EF4-FFF2-40B4-BE49-F238E27FC236}">
                <a16:creationId xmlns="" xmlns:a16="http://schemas.microsoft.com/office/drawing/2014/main" id="{964AC695-78D8-1F42-A96D-5C26E241EA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5336" y="973668"/>
            <a:ext cx="1559852" cy="167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95302" y="4494948"/>
            <a:ext cx="8911960" cy="1139825"/>
          </a:xfrm>
        </p:spPr>
        <p:txBody>
          <a:bodyPr/>
          <a:lstStyle/>
          <a:p>
            <a:r>
              <a:rPr lang="en-US"/>
              <a:t>Click to edit Master title style</a:t>
            </a:r>
            <a:endParaRPr lang="en-US" dirty="0"/>
          </a:p>
        </p:txBody>
      </p:sp>
    </p:spTree>
    <p:extLst>
      <p:ext uri="{BB962C8B-B14F-4D97-AF65-F5344CB8AC3E}">
        <p14:creationId xmlns:p14="http://schemas.microsoft.com/office/powerpoint/2010/main" val="569446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contents">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02325" indent="0" algn="ctr">
              <a:buNone/>
              <a:defRPr/>
            </a:lvl2pPr>
            <a:lvl3pPr marL="804649" indent="0" algn="ctr">
              <a:buNone/>
              <a:defRPr/>
            </a:lvl3pPr>
            <a:lvl4pPr marL="1206974" indent="0" algn="ctr">
              <a:buNone/>
              <a:defRPr/>
            </a:lvl4pPr>
            <a:lvl5pPr marL="1609298" indent="0" algn="ctr">
              <a:buNone/>
              <a:defRPr/>
            </a:lvl5pPr>
            <a:lvl6pPr marL="2011623" indent="0" algn="ctr">
              <a:buNone/>
              <a:defRPr/>
            </a:lvl6pPr>
            <a:lvl7pPr marL="2413947" indent="0" algn="ctr">
              <a:buNone/>
              <a:defRPr/>
            </a:lvl7pPr>
            <a:lvl8pPr marL="2816272" indent="0" algn="ctr">
              <a:buNone/>
              <a:defRPr/>
            </a:lvl8pPr>
            <a:lvl9pPr marL="3218597" indent="0" algn="ctr">
              <a:buNone/>
              <a:defRPr/>
            </a:lvl9pPr>
          </a:lstStyle>
          <a:p>
            <a:r>
              <a:rPr lang="en-US"/>
              <a:t>Click to edit Master subtitle style</a:t>
            </a:r>
          </a:p>
        </p:txBody>
      </p:sp>
    </p:spTree>
    <p:extLst>
      <p:ext uri="{BB962C8B-B14F-4D97-AF65-F5344CB8AC3E}">
        <p14:creationId xmlns:p14="http://schemas.microsoft.com/office/powerpoint/2010/main" val="3230309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3500" b="1" cap="all"/>
            </a:lvl1pPr>
          </a:lstStyle>
          <a:p>
            <a:r>
              <a:rPr lang="en-US"/>
              <a:t>Click to edit Master title style</a:t>
            </a: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1800"/>
            </a:lvl1pPr>
            <a:lvl2pPr marL="402325" indent="0">
              <a:buNone/>
              <a:defRPr sz="1600"/>
            </a:lvl2pPr>
            <a:lvl3pPr marL="804649" indent="0">
              <a:buNone/>
              <a:defRPr sz="1400"/>
            </a:lvl3pPr>
            <a:lvl4pPr marL="1206974" indent="0">
              <a:buNone/>
              <a:defRPr sz="1200"/>
            </a:lvl4pPr>
            <a:lvl5pPr marL="1609298" indent="0">
              <a:buNone/>
              <a:defRPr sz="1200"/>
            </a:lvl5pPr>
            <a:lvl6pPr marL="2011623" indent="0">
              <a:buNone/>
              <a:defRPr sz="1200"/>
            </a:lvl6pPr>
            <a:lvl7pPr marL="2413947" indent="0">
              <a:buNone/>
              <a:defRPr sz="1200"/>
            </a:lvl7pPr>
            <a:lvl8pPr marL="2816272" indent="0">
              <a:buNone/>
              <a:defRPr sz="1200"/>
            </a:lvl8pPr>
            <a:lvl9pPr marL="3218597" indent="0">
              <a:buNone/>
              <a:defRPr sz="1200"/>
            </a:lvl9pPr>
          </a:lstStyle>
          <a:p>
            <a:pPr lvl="0"/>
            <a:r>
              <a:rPr lang="en-US"/>
              <a:t>Click to edit Master text styles</a:t>
            </a:r>
          </a:p>
        </p:txBody>
      </p:sp>
    </p:spTree>
    <p:extLst>
      <p:ext uri="{BB962C8B-B14F-4D97-AF65-F5344CB8AC3E}">
        <p14:creationId xmlns:p14="http://schemas.microsoft.com/office/powerpoint/2010/main" val="25460041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2" y="1600201"/>
            <a:ext cx="4373431" cy="4522788"/>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3831" y="1600201"/>
            <a:ext cx="4373430" cy="4522788"/>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8606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9"/>
            <a:ext cx="8915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870" cy="639763"/>
          </a:xfrm>
        </p:spPr>
        <p:txBody>
          <a:bodyPr anchor="b"/>
          <a:lstStyle>
            <a:lvl1pPr marL="0" indent="0">
              <a:buNone/>
              <a:defRPr sz="2100" b="1"/>
            </a:lvl1pPr>
            <a:lvl2pPr marL="402325" indent="0">
              <a:buNone/>
              <a:defRPr sz="1800" b="1"/>
            </a:lvl2pPr>
            <a:lvl3pPr marL="804649" indent="0">
              <a:buNone/>
              <a:defRPr sz="1600" b="1"/>
            </a:lvl3pPr>
            <a:lvl4pPr marL="1206974" indent="0">
              <a:buNone/>
              <a:defRPr sz="1400" b="1"/>
            </a:lvl4pPr>
            <a:lvl5pPr marL="1609298" indent="0">
              <a:buNone/>
              <a:defRPr sz="1400" b="1"/>
            </a:lvl5pPr>
            <a:lvl6pPr marL="2011623" indent="0">
              <a:buNone/>
              <a:defRPr sz="1400" b="1"/>
            </a:lvl6pPr>
            <a:lvl7pPr marL="2413947" indent="0">
              <a:buNone/>
              <a:defRPr sz="1400" b="1"/>
            </a:lvl7pPr>
            <a:lvl8pPr marL="2816272" indent="0">
              <a:buNone/>
              <a:defRPr sz="1400" b="1"/>
            </a:lvl8pPr>
            <a:lvl9pPr marL="3218597" indent="0">
              <a:buNone/>
              <a:defRPr sz="1400" b="1"/>
            </a:lvl9pPr>
          </a:lstStyle>
          <a:p>
            <a:pPr lvl="0"/>
            <a:r>
              <a:rPr lang="en-US"/>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2" y="1535113"/>
            <a:ext cx="4378590" cy="639763"/>
          </a:xfrm>
        </p:spPr>
        <p:txBody>
          <a:bodyPr anchor="b"/>
          <a:lstStyle>
            <a:lvl1pPr marL="0" indent="0">
              <a:buNone/>
              <a:defRPr sz="2100" b="1"/>
            </a:lvl1pPr>
            <a:lvl2pPr marL="402325" indent="0">
              <a:buNone/>
              <a:defRPr sz="1800" b="1"/>
            </a:lvl2pPr>
            <a:lvl3pPr marL="804649" indent="0">
              <a:buNone/>
              <a:defRPr sz="1600" b="1"/>
            </a:lvl3pPr>
            <a:lvl4pPr marL="1206974" indent="0">
              <a:buNone/>
              <a:defRPr sz="1400" b="1"/>
            </a:lvl4pPr>
            <a:lvl5pPr marL="1609298" indent="0">
              <a:buNone/>
              <a:defRPr sz="1400" b="1"/>
            </a:lvl5pPr>
            <a:lvl6pPr marL="2011623" indent="0">
              <a:buNone/>
              <a:defRPr sz="1400" b="1"/>
            </a:lvl6pPr>
            <a:lvl7pPr marL="2413947" indent="0">
              <a:buNone/>
              <a:defRPr sz="1400" b="1"/>
            </a:lvl7pPr>
            <a:lvl8pPr marL="2816272" indent="0">
              <a:buNone/>
              <a:defRPr sz="1400" b="1"/>
            </a:lvl8pPr>
            <a:lvl9pPr marL="3218597" indent="0">
              <a:buNone/>
              <a:defRPr sz="1400" b="1"/>
            </a:lvl9pPr>
          </a:lstStyle>
          <a:p>
            <a:pPr lvl="0"/>
            <a:r>
              <a:rPr lang="en-US"/>
              <a:t>Click to edit Master text styles</a:t>
            </a:r>
          </a:p>
        </p:txBody>
      </p:sp>
      <p:sp>
        <p:nvSpPr>
          <p:cNvPr id="6" name="Content Placeholder 5"/>
          <p:cNvSpPr>
            <a:spLocks noGrp="1"/>
          </p:cNvSpPr>
          <p:nvPr>
            <p:ph sz="quarter" idx="4"/>
          </p:nvPr>
        </p:nvSpPr>
        <p:spPr>
          <a:xfrm>
            <a:off x="5032112" y="2174875"/>
            <a:ext cx="4378590" cy="3951288"/>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47030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94454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40146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2" y="273049"/>
            <a:ext cx="3259006" cy="1162051"/>
          </a:xfrm>
        </p:spPr>
        <p:txBody>
          <a:bodyPr anchor="b"/>
          <a:lstStyle>
            <a:lvl1pPr algn="l">
              <a:defRPr sz="1800" b="1"/>
            </a:lvl1pPr>
          </a:lstStyle>
          <a:p>
            <a:r>
              <a:rPr lang="en-US"/>
              <a:t>Click to edit Master title style</a:t>
            </a:r>
          </a:p>
        </p:txBody>
      </p:sp>
      <p:sp>
        <p:nvSpPr>
          <p:cNvPr id="3" name="Content Placeholder 2"/>
          <p:cNvSpPr>
            <a:spLocks noGrp="1"/>
          </p:cNvSpPr>
          <p:nvPr>
            <p:ph idx="1"/>
          </p:nvPr>
        </p:nvSpPr>
        <p:spPr>
          <a:xfrm>
            <a:off x="3872971" y="273052"/>
            <a:ext cx="5537729" cy="5853113"/>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2" y="1435102"/>
            <a:ext cx="3259006" cy="4691063"/>
          </a:xfrm>
        </p:spPr>
        <p:txBody>
          <a:bodyPr/>
          <a:lstStyle>
            <a:lvl1pPr marL="0" indent="0">
              <a:buNone/>
              <a:defRPr sz="1200"/>
            </a:lvl1pPr>
            <a:lvl2pPr marL="402325" indent="0">
              <a:buNone/>
              <a:defRPr sz="1100"/>
            </a:lvl2pPr>
            <a:lvl3pPr marL="804649" indent="0">
              <a:buNone/>
              <a:defRPr sz="900"/>
            </a:lvl3pPr>
            <a:lvl4pPr marL="1206974" indent="0">
              <a:buNone/>
              <a:defRPr sz="800"/>
            </a:lvl4pPr>
            <a:lvl5pPr marL="1609298" indent="0">
              <a:buNone/>
              <a:defRPr sz="800"/>
            </a:lvl5pPr>
            <a:lvl6pPr marL="2011623" indent="0">
              <a:buNone/>
              <a:defRPr sz="800"/>
            </a:lvl6pPr>
            <a:lvl7pPr marL="2413947" indent="0">
              <a:buNone/>
              <a:defRPr sz="800"/>
            </a:lvl7pPr>
            <a:lvl8pPr marL="2816272" indent="0">
              <a:buNone/>
              <a:defRPr sz="800"/>
            </a:lvl8pPr>
            <a:lvl9pPr marL="3218597" indent="0">
              <a:buNone/>
              <a:defRPr sz="800"/>
            </a:lvl9pPr>
          </a:lstStyle>
          <a:p>
            <a:pPr lvl="0"/>
            <a:r>
              <a:rPr lang="en-US"/>
              <a:t>Click to edit Master text styles</a:t>
            </a:r>
          </a:p>
        </p:txBody>
      </p:sp>
    </p:spTree>
    <p:extLst>
      <p:ext uri="{BB962C8B-B14F-4D97-AF65-F5344CB8AC3E}">
        <p14:creationId xmlns:p14="http://schemas.microsoft.com/office/powerpoint/2010/main" val="2998097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 xmlns:a16="http://schemas.microsoft.com/office/drawing/2014/main" id="{D8B76E4D-F84E-A14D-8F75-99113807F709}"/>
              </a:ext>
            </a:extLst>
          </p:cNvPr>
          <p:cNvSpPr>
            <a:spLocks noGrp="1" noChangeArrowheads="1"/>
          </p:cNvSpPr>
          <p:nvPr>
            <p:ph type="title"/>
          </p:nvPr>
        </p:nvSpPr>
        <p:spPr bwMode="auto">
          <a:xfrm>
            <a:off x="495301" y="275167"/>
            <a:ext cx="8911960" cy="1138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5597" tIns="54910" rIns="105597" bIns="54910" numCol="1" anchor="ctr" anchorCtr="0" compatLnSpc="1">
            <a:prstTxWarp prst="textNoShape">
              <a:avLst/>
            </a:prstTxWarp>
          </a:bodyPr>
          <a:lstStyle/>
          <a:p>
            <a:pPr lvl="0"/>
            <a:r>
              <a:rPr lang="en-GB" altLang="en-US" dirty="0"/>
              <a:t>Click to edit the title text format</a:t>
            </a:r>
          </a:p>
        </p:txBody>
      </p:sp>
      <p:sp>
        <p:nvSpPr>
          <p:cNvPr id="1027" name="Rectangle 3">
            <a:extLst>
              <a:ext uri="{FF2B5EF4-FFF2-40B4-BE49-F238E27FC236}">
                <a16:creationId xmlns="" xmlns:a16="http://schemas.microsoft.com/office/drawing/2014/main" id="{81629B14-275F-4C4F-9CD9-91F63583F213}"/>
              </a:ext>
            </a:extLst>
          </p:cNvPr>
          <p:cNvSpPr>
            <a:spLocks noGrp="1" noChangeArrowheads="1"/>
          </p:cNvSpPr>
          <p:nvPr>
            <p:ph type="body" idx="1"/>
          </p:nvPr>
        </p:nvSpPr>
        <p:spPr bwMode="auto">
          <a:xfrm>
            <a:off x="495301" y="1600200"/>
            <a:ext cx="8911960" cy="4523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5597" tIns="54910" rIns="105597" bIns="54910" numCol="1" anchor="t" anchorCtr="0" compatLnSpc="1">
            <a:prstTxWarp prst="textNoShape">
              <a:avLst/>
            </a:prstTxWarp>
          </a:bodyPr>
          <a:lstStyle/>
          <a:p>
            <a:pPr lvl="0"/>
            <a:r>
              <a:rPr lang="en-US" altLang="en-US" dirty="0"/>
              <a:t>Click to edit the outline text format</a:t>
            </a:r>
          </a:p>
          <a:p>
            <a:pPr lvl="1"/>
            <a:r>
              <a:rPr lang="en-US" altLang="en-US" dirty="0"/>
              <a:t>Second Outline Level</a:t>
            </a:r>
          </a:p>
          <a:p>
            <a:pPr lvl="2"/>
            <a:r>
              <a:rPr lang="en-US" altLang="en-US" dirty="0"/>
              <a:t>Third Outline Level</a:t>
            </a:r>
          </a:p>
          <a:p>
            <a:pPr lvl="3"/>
            <a:r>
              <a:rPr lang="en-US" altLang="en-US" dirty="0"/>
              <a:t>Fourth Outline Level</a:t>
            </a:r>
          </a:p>
          <a:p>
            <a:pPr lvl="4"/>
            <a:r>
              <a:rPr lang="en-US" altLang="en-US" dirty="0"/>
              <a:t>Fifth Outline Level</a:t>
            </a:r>
          </a:p>
          <a:p>
            <a:pPr lvl="4"/>
            <a:r>
              <a:rPr lang="en-US" altLang="en-US" dirty="0"/>
              <a:t>Sixth Outline Level</a:t>
            </a:r>
          </a:p>
          <a:p>
            <a:pPr lvl="4"/>
            <a:r>
              <a:rPr lang="en-US" altLang="en-US" dirty="0"/>
              <a:t>Seventh Outline Level</a:t>
            </a:r>
          </a:p>
          <a:p>
            <a:pPr lvl="4"/>
            <a:r>
              <a:rPr lang="en-US" altLang="en-US" dirty="0"/>
              <a:t>Eighth Outline Level</a:t>
            </a:r>
          </a:p>
          <a:p>
            <a:pPr lvl="4"/>
            <a:r>
              <a:rPr lang="en-US" altLang="en-US" dirty="0"/>
              <a:t>Ninth Outline Level</a:t>
            </a:r>
          </a:p>
        </p:txBody>
      </p:sp>
    </p:spTree>
  </p:cSld>
  <p:clrMap bg1="lt1" tx1="dk1" bg2="lt2" tx2="dk2" accent1="accent1" accent2="accent2" accent3="accent3" accent4="accent4" accent5="accent5" accent6="accent6" hlink="hlink" folHlink="folHlink"/>
  <p:sldLayoutIdLst>
    <p:sldLayoutId id="2147483676" r:id="rId1"/>
    <p:sldLayoutId id="2147483669" r:id="rId2"/>
    <p:sldLayoutId id="2147483670" r:id="rId3"/>
    <p:sldLayoutId id="2147483671" r:id="rId4"/>
    <p:sldLayoutId id="2147483672" r:id="rId5"/>
    <p:sldLayoutId id="2147483673" r:id="rId6"/>
    <p:sldLayoutId id="2147483674" r:id="rId7"/>
    <p:sldLayoutId id="2147483675" r:id="rId8"/>
  </p:sldLayoutIdLst>
  <p:txStyles>
    <p:titleStyle>
      <a:lvl1pPr algn="l" defTabSz="394874" rtl="0" eaLnBrk="1" fontAlgn="base" hangingPunct="1">
        <a:spcBef>
          <a:spcPct val="0"/>
        </a:spcBef>
        <a:spcAft>
          <a:spcPct val="0"/>
        </a:spcAft>
        <a:buClr>
          <a:srgbClr val="000000"/>
        </a:buClr>
        <a:buSzPct val="100000"/>
        <a:buFont typeface="Times New Roman" panose="02020603050405020304" pitchFamily="18" charset="0"/>
        <a:defRPr sz="2600">
          <a:solidFill>
            <a:srgbClr val="000000"/>
          </a:solidFill>
          <a:latin typeface="Foundry Sans" pitchFamily="50" charset="0"/>
          <a:ea typeface="+mj-ea"/>
          <a:cs typeface="+mj-cs"/>
        </a:defRPr>
      </a:lvl1pPr>
      <a:lvl2pPr algn="l" defTabSz="394874" rtl="0" eaLnBrk="1" fontAlgn="base" hangingPunct="1">
        <a:spcBef>
          <a:spcPct val="0"/>
        </a:spcBef>
        <a:spcAft>
          <a:spcPct val="0"/>
        </a:spcAft>
        <a:buClr>
          <a:srgbClr val="000000"/>
        </a:buClr>
        <a:buSzPct val="100000"/>
        <a:buFont typeface="Times New Roman" panose="02020603050405020304" pitchFamily="18" charset="0"/>
        <a:defRPr sz="2600">
          <a:solidFill>
            <a:srgbClr val="000000"/>
          </a:solidFill>
          <a:latin typeface="Gotham HTF Book" pitchFamily="2" charset="0"/>
          <a:ea typeface="ヒラギノ角ゴ Pro W3" charset="-128"/>
          <a:cs typeface="ヒラギノ角ゴ Pro W3" charset="-128"/>
        </a:defRPr>
      </a:lvl2pPr>
      <a:lvl3pPr algn="l" defTabSz="394874" rtl="0" eaLnBrk="1" fontAlgn="base" hangingPunct="1">
        <a:spcBef>
          <a:spcPct val="0"/>
        </a:spcBef>
        <a:spcAft>
          <a:spcPct val="0"/>
        </a:spcAft>
        <a:buClr>
          <a:srgbClr val="000000"/>
        </a:buClr>
        <a:buSzPct val="100000"/>
        <a:buFont typeface="Times New Roman" panose="02020603050405020304" pitchFamily="18" charset="0"/>
        <a:defRPr sz="2600">
          <a:solidFill>
            <a:srgbClr val="000000"/>
          </a:solidFill>
          <a:latin typeface="Gotham HTF Book" pitchFamily="2" charset="0"/>
          <a:ea typeface="ヒラギノ角ゴ Pro W3" charset="-128"/>
          <a:cs typeface="ヒラギノ角ゴ Pro W3" charset="-128"/>
        </a:defRPr>
      </a:lvl3pPr>
      <a:lvl4pPr algn="l" defTabSz="394874" rtl="0" eaLnBrk="1" fontAlgn="base" hangingPunct="1">
        <a:spcBef>
          <a:spcPct val="0"/>
        </a:spcBef>
        <a:spcAft>
          <a:spcPct val="0"/>
        </a:spcAft>
        <a:buClr>
          <a:srgbClr val="000000"/>
        </a:buClr>
        <a:buSzPct val="100000"/>
        <a:buFont typeface="Times New Roman" panose="02020603050405020304" pitchFamily="18" charset="0"/>
        <a:defRPr sz="2600">
          <a:solidFill>
            <a:srgbClr val="000000"/>
          </a:solidFill>
          <a:latin typeface="Gotham HTF Book" pitchFamily="2" charset="0"/>
          <a:ea typeface="ヒラギノ角ゴ Pro W3" charset="-128"/>
          <a:cs typeface="ヒラギノ角ゴ Pro W3" charset="-128"/>
        </a:defRPr>
      </a:lvl4pPr>
      <a:lvl5pPr algn="l" defTabSz="394874" rtl="0" eaLnBrk="1" fontAlgn="base" hangingPunct="1">
        <a:spcBef>
          <a:spcPct val="0"/>
        </a:spcBef>
        <a:spcAft>
          <a:spcPct val="0"/>
        </a:spcAft>
        <a:buClr>
          <a:srgbClr val="000000"/>
        </a:buClr>
        <a:buSzPct val="100000"/>
        <a:buFont typeface="Times New Roman" panose="02020603050405020304" pitchFamily="18" charset="0"/>
        <a:defRPr sz="2600">
          <a:solidFill>
            <a:srgbClr val="000000"/>
          </a:solidFill>
          <a:latin typeface="Gotham HTF Book" pitchFamily="2" charset="0"/>
          <a:ea typeface="ヒラギノ角ゴ Pro W3" charset="-128"/>
          <a:cs typeface="ヒラギノ角ゴ Pro W3" charset="-128"/>
        </a:defRPr>
      </a:lvl5pPr>
      <a:lvl6pPr marL="2212785" indent="-201162" algn="ctr" defTabSz="395340" rtl="0" eaLnBrk="1" fontAlgn="base" hangingPunct="1">
        <a:spcBef>
          <a:spcPct val="0"/>
        </a:spcBef>
        <a:spcAft>
          <a:spcPct val="0"/>
        </a:spcAft>
        <a:buClr>
          <a:srgbClr val="000000"/>
        </a:buClr>
        <a:buSzPct val="100000"/>
        <a:buFont typeface="Times New Roman" charset="0"/>
        <a:defRPr sz="2600">
          <a:solidFill>
            <a:srgbClr val="0194D3"/>
          </a:solidFill>
          <a:latin typeface="Gill Sans MT Pro Bold" charset="0"/>
          <a:ea typeface="ヒラギノ角ゴ Pro W3" charset="-128"/>
          <a:cs typeface="ヒラギノ角ゴ Pro W3" charset="-128"/>
        </a:defRPr>
      </a:lvl6pPr>
      <a:lvl7pPr marL="2615110" indent="-201162" algn="ctr" defTabSz="395340" rtl="0" eaLnBrk="1" fontAlgn="base" hangingPunct="1">
        <a:spcBef>
          <a:spcPct val="0"/>
        </a:spcBef>
        <a:spcAft>
          <a:spcPct val="0"/>
        </a:spcAft>
        <a:buClr>
          <a:srgbClr val="000000"/>
        </a:buClr>
        <a:buSzPct val="100000"/>
        <a:buFont typeface="Times New Roman" charset="0"/>
        <a:defRPr sz="2600">
          <a:solidFill>
            <a:srgbClr val="0194D3"/>
          </a:solidFill>
          <a:latin typeface="Gill Sans MT Pro Bold" charset="0"/>
          <a:ea typeface="ヒラギノ角ゴ Pro W3" charset="-128"/>
          <a:cs typeface="ヒラギノ角ゴ Pro W3" charset="-128"/>
        </a:defRPr>
      </a:lvl7pPr>
      <a:lvl8pPr marL="3017434" indent="-201162" algn="ctr" defTabSz="395340" rtl="0" eaLnBrk="1" fontAlgn="base" hangingPunct="1">
        <a:spcBef>
          <a:spcPct val="0"/>
        </a:spcBef>
        <a:spcAft>
          <a:spcPct val="0"/>
        </a:spcAft>
        <a:buClr>
          <a:srgbClr val="000000"/>
        </a:buClr>
        <a:buSzPct val="100000"/>
        <a:buFont typeface="Times New Roman" charset="0"/>
        <a:defRPr sz="2600">
          <a:solidFill>
            <a:srgbClr val="0194D3"/>
          </a:solidFill>
          <a:latin typeface="Gill Sans MT Pro Bold" charset="0"/>
          <a:ea typeface="ヒラギノ角ゴ Pro W3" charset="-128"/>
          <a:cs typeface="ヒラギノ角ゴ Pro W3" charset="-128"/>
        </a:defRPr>
      </a:lvl8pPr>
      <a:lvl9pPr marL="3419759" indent="-201162" algn="ctr" defTabSz="395340" rtl="0" eaLnBrk="1" fontAlgn="base" hangingPunct="1">
        <a:spcBef>
          <a:spcPct val="0"/>
        </a:spcBef>
        <a:spcAft>
          <a:spcPct val="0"/>
        </a:spcAft>
        <a:buClr>
          <a:srgbClr val="000000"/>
        </a:buClr>
        <a:buSzPct val="100000"/>
        <a:buFont typeface="Times New Roman" charset="0"/>
        <a:defRPr sz="2600">
          <a:solidFill>
            <a:srgbClr val="0194D3"/>
          </a:solidFill>
          <a:latin typeface="Gill Sans MT Pro Bold" charset="0"/>
          <a:ea typeface="ヒラギノ角ゴ Pro W3" charset="-128"/>
          <a:cs typeface="ヒラギノ角ゴ Pro W3" charset="-128"/>
        </a:defRPr>
      </a:lvl9pPr>
    </p:titleStyle>
    <p:bodyStyle>
      <a:lvl1pPr marL="301743" indent="-301743" algn="l" defTabSz="394874" rtl="0" eaLnBrk="1" fontAlgn="base" hangingPunct="1">
        <a:lnSpc>
          <a:spcPts val="1643"/>
        </a:lnSpc>
        <a:spcBef>
          <a:spcPts val="0"/>
        </a:spcBef>
        <a:spcAft>
          <a:spcPts val="704"/>
        </a:spcAft>
        <a:buClr>
          <a:srgbClr val="000000"/>
        </a:buClr>
        <a:buSzPct val="100000"/>
        <a:buFont typeface="Times New Roman" panose="02020603050405020304" pitchFamily="18" charset="0"/>
        <a:defRPr sz="1300">
          <a:solidFill>
            <a:schemeClr val="tx2"/>
          </a:solidFill>
          <a:latin typeface="Foundry Sans" pitchFamily="50" charset="0"/>
          <a:ea typeface="+mn-ea"/>
          <a:cs typeface="+mn-cs"/>
        </a:defRPr>
      </a:lvl1pPr>
      <a:lvl2pPr marL="653778" indent="-251453" algn="l" defTabSz="394874" rtl="0" eaLnBrk="1" fontAlgn="base" hangingPunct="1">
        <a:lnSpc>
          <a:spcPts val="1643"/>
        </a:lnSpc>
        <a:spcBef>
          <a:spcPts val="0"/>
        </a:spcBef>
        <a:spcAft>
          <a:spcPts val="704"/>
        </a:spcAft>
        <a:buClr>
          <a:srgbClr val="000000"/>
        </a:buClr>
        <a:buSzPct val="100000"/>
        <a:buFont typeface="Times New Roman" panose="02020603050405020304" pitchFamily="18" charset="0"/>
        <a:defRPr sz="1300">
          <a:solidFill>
            <a:schemeClr val="tx2"/>
          </a:solidFill>
          <a:latin typeface="Foundry Sans" pitchFamily="50" charset="0"/>
          <a:ea typeface="+mn-ea"/>
          <a:cs typeface="+mn-cs"/>
        </a:defRPr>
      </a:lvl2pPr>
      <a:lvl3pPr marL="1005811" indent="-201162" algn="l" defTabSz="394874" rtl="0" eaLnBrk="1" fontAlgn="base" hangingPunct="1">
        <a:lnSpc>
          <a:spcPts val="1643"/>
        </a:lnSpc>
        <a:spcBef>
          <a:spcPts val="0"/>
        </a:spcBef>
        <a:spcAft>
          <a:spcPts val="704"/>
        </a:spcAft>
        <a:buClr>
          <a:srgbClr val="000000"/>
        </a:buClr>
        <a:buSzPct val="100000"/>
        <a:buFont typeface="Times New Roman" panose="02020603050405020304" pitchFamily="18" charset="0"/>
        <a:defRPr sz="1300">
          <a:solidFill>
            <a:schemeClr val="tx2"/>
          </a:solidFill>
          <a:latin typeface="Foundry Sans" pitchFamily="50" charset="0"/>
          <a:ea typeface="+mn-ea"/>
          <a:cs typeface="+mn-cs"/>
        </a:defRPr>
      </a:lvl3pPr>
      <a:lvl4pPr marL="1408136" indent="-201162" algn="l" defTabSz="394874" rtl="0" eaLnBrk="1" fontAlgn="base" hangingPunct="1">
        <a:lnSpc>
          <a:spcPts val="1643"/>
        </a:lnSpc>
        <a:spcBef>
          <a:spcPts val="0"/>
        </a:spcBef>
        <a:spcAft>
          <a:spcPts val="704"/>
        </a:spcAft>
        <a:buClr>
          <a:srgbClr val="000000"/>
        </a:buClr>
        <a:buSzPct val="100000"/>
        <a:buFont typeface="Times New Roman" panose="02020603050405020304" pitchFamily="18" charset="0"/>
        <a:defRPr sz="1300">
          <a:solidFill>
            <a:schemeClr val="tx2"/>
          </a:solidFill>
          <a:latin typeface="Foundry Sans" pitchFamily="50" charset="0"/>
          <a:ea typeface="+mn-ea"/>
          <a:cs typeface="+mn-cs"/>
        </a:defRPr>
      </a:lvl4pPr>
      <a:lvl5pPr marL="1810461" indent="-201162" algn="l" defTabSz="394874" rtl="0" eaLnBrk="1" fontAlgn="base" hangingPunct="1">
        <a:lnSpc>
          <a:spcPts val="1643"/>
        </a:lnSpc>
        <a:spcBef>
          <a:spcPts val="0"/>
        </a:spcBef>
        <a:spcAft>
          <a:spcPts val="704"/>
        </a:spcAft>
        <a:buClr>
          <a:srgbClr val="000000"/>
        </a:buClr>
        <a:buSzPct val="100000"/>
        <a:buFont typeface="Times New Roman" panose="02020603050405020304" pitchFamily="18" charset="0"/>
        <a:defRPr sz="1300">
          <a:solidFill>
            <a:schemeClr val="tx2"/>
          </a:solidFill>
          <a:latin typeface="Foundry Sans" pitchFamily="50" charset="0"/>
          <a:ea typeface="+mn-ea"/>
          <a:cs typeface="+mn-cs"/>
        </a:defRPr>
      </a:lvl5pPr>
      <a:lvl6pPr marL="2212785" indent="-201162" algn="ctr" defTabSz="395340" rtl="0" eaLnBrk="1" fontAlgn="base" hangingPunct="1">
        <a:lnSpc>
          <a:spcPts val="2882"/>
        </a:lnSpc>
        <a:spcBef>
          <a:spcPts val="616"/>
        </a:spcBef>
        <a:spcAft>
          <a:spcPct val="0"/>
        </a:spcAft>
        <a:buClr>
          <a:srgbClr val="000000"/>
        </a:buClr>
        <a:buSzPct val="100000"/>
        <a:buFont typeface="Times New Roman" charset="0"/>
        <a:defRPr sz="2500">
          <a:solidFill>
            <a:srgbClr val="000000"/>
          </a:solidFill>
          <a:latin typeface="GillSans" charset="0"/>
          <a:ea typeface="+mn-ea"/>
          <a:cs typeface="+mn-cs"/>
        </a:defRPr>
      </a:lvl6pPr>
      <a:lvl7pPr marL="2615110" indent="-201162" algn="ctr" defTabSz="395340" rtl="0" eaLnBrk="1" fontAlgn="base" hangingPunct="1">
        <a:lnSpc>
          <a:spcPts val="2882"/>
        </a:lnSpc>
        <a:spcBef>
          <a:spcPts val="616"/>
        </a:spcBef>
        <a:spcAft>
          <a:spcPct val="0"/>
        </a:spcAft>
        <a:buClr>
          <a:srgbClr val="000000"/>
        </a:buClr>
        <a:buSzPct val="100000"/>
        <a:buFont typeface="Times New Roman" charset="0"/>
        <a:defRPr sz="2500">
          <a:solidFill>
            <a:srgbClr val="000000"/>
          </a:solidFill>
          <a:latin typeface="GillSans" charset="0"/>
          <a:ea typeface="+mn-ea"/>
          <a:cs typeface="+mn-cs"/>
        </a:defRPr>
      </a:lvl7pPr>
      <a:lvl8pPr marL="3017434" indent="-201162" algn="ctr" defTabSz="395340" rtl="0" eaLnBrk="1" fontAlgn="base" hangingPunct="1">
        <a:lnSpc>
          <a:spcPts val="2882"/>
        </a:lnSpc>
        <a:spcBef>
          <a:spcPts val="616"/>
        </a:spcBef>
        <a:spcAft>
          <a:spcPct val="0"/>
        </a:spcAft>
        <a:buClr>
          <a:srgbClr val="000000"/>
        </a:buClr>
        <a:buSzPct val="100000"/>
        <a:buFont typeface="Times New Roman" charset="0"/>
        <a:defRPr sz="2500">
          <a:solidFill>
            <a:srgbClr val="000000"/>
          </a:solidFill>
          <a:latin typeface="GillSans" charset="0"/>
          <a:ea typeface="+mn-ea"/>
          <a:cs typeface="+mn-cs"/>
        </a:defRPr>
      </a:lvl8pPr>
      <a:lvl9pPr marL="3419759" indent="-201162" algn="ctr" defTabSz="395340" rtl="0" eaLnBrk="1" fontAlgn="base" hangingPunct="1">
        <a:lnSpc>
          <a:spcPts val="2882"/>
        </a:lnSpc>
        <a:spcBef>
          <a:spcPts val="616"/>
        </a:spcBef>
        <a:spcAft>
          <a:spcPct val="0"/>
        </a:spcAft>
        <a:buClr>
          <a:srgbClr val="000000"/>
        </a:buClr>
        <a:buSzPct val="100000"/>
        <a:buFont typeface="Times New Roman" charset="0"/>
        <a:defRPr sz="2500">
          <a:solidFill>
            <a:srgbClr val="000000"/>
          </a:solidFill>
          <a:latin typeface="GillSans" charset="0"/>
          <a:ea typeface="+mn-ea"/>
          <a:cs typeface="+mn-cs"/>
        </a:defRPr>
      </a:lvl9pPr>
    </p:bodyStyle>
    <p:otherStyle>
      <a:defPPr>
        <a:defRPr lang="en-US"/>
      </a:defPPr>
      <a:lvl1pPr marL="0" algn="l" defTabSz="402325" rtl="0" eaLnBrk="1" latinLnBrk="0" hangingPunct="1">
        <a:defRPr sz="1600" kern="1200">
          <a:solidFill>
            <a:schemeClr val="tx1"/>
          </a:solidFill>
          <a:latin typeface="+mn-lt"/>
          <a:ea typeface="+mn-ea"/>
          <a:cs typeface="+mn-cs"/>
        </a:defRPr>
      </a:lvl1pPr>
      <a:lvl2pPr marL="402325" algn="l" defTabSz="402325" rtl="0" eaLnBrk="1" latinLnBrk="0" hangingPunct="1">
        <a:defRPr sz="1600" kern="1200">
          <a:solidFill>
            <a:schemeClr val="tx1"/>
          </a:solidFill>
          <a:latin typeface="+mn-lt"/>
          <a:ea typeface="+mn-ea"/>
          <a:cs typeface="+mn-cs"/>
        </a:defRPr>
      </a:lvl2pPr>
      <a:lvl3pPr marL="804649" algn="l" defTabSz="402325" rtl="0" eaLnBrk="1" latinLnBrk="0" hangingPunct="1">
        <a:defRPr sz="1600" kern="1200">
          <a:solidFill>
            <a:schemeClr val="tx1"/>
          </a:solidFill>
          <a:latin typeface="+mn-lt"/>
          <a:ea typeface="+mn-ea"/>
          <a:cs typeface="+mn-cs"/>
        </a:defRPr>
      </a:lvl3pPr>
      <a:lvl4pPr marL="1206974" algn="l" defTabSz="402325" rtl="0" eaLnBrk="1" latinLnBrk="0" hangingPunct="1">
        <a:defRPr sz="1600" kern="1200">
          <a:solidFill>
            <a:schemeClr val="tx1"/>
          </a:solidFill>
          <a:latin typeface="+mn-lt"/>
          <a:ea typeface="+mn-ea"/>
          <a:cs typeface="+mn-cs"/>
        </a:defRPr>
      </a:lvl4pPr>
      <a:lvl5pPr marL="1609298" algn="l" defTabSz="402325" rtl="0" eaLnBrk="1" latinLnBrk="0" hangingPunct="1">
        <a:defRPr sz="1600" kern="1200">
          <a:solidFill>
            <a:schemeClr val="tx1"/>
          </a:solidFill>
          <a:latin typeface="+mn-lt"/>
          <a:ea typeface="+mn-ea"/>
          <a:cs typeface="+mn-cs"/>
        </a:defRPr>
      </a:lvl5pPr>
      <a:lvl6pPr marL="2011623" algn="l" defTabSz="402325" rtl="0" eaLnBrk="1" latinLnBrk="0" hangingPunct="1">
        <a:defRPr sz="1600" kern="1200">
          <a:solidFill>
            <a:schemeClr val="tx1"/>
          </a:solidFill>
          <a:latin typeface="+mn-lt"/>
          <a:ea typeface="+mn-ea"/>
          <a:cs typeface="+mn-cs"/>
        </a:defRPr>
      </a:lvl6pPr>
      <a:lvl7pPr marL="2413947" algn="l" defTabSz="402325" rtl="0" eaLnBrk="1" latinLnBrk="0" hangingPunct="1">
        <a:defRPr sz="1600" kern="1200">
          <a:solidFill>
            <a:schemeClr val="tx1"/>
          </a:solidFill>
          <a:latin typeface="+mn-lt"/>
          <a:ea typeface="+mn-ea"/>
          <a:cs typeface="+mn-cs"/>
        </a:defRPr>
      </a:lvl7pPr>
      <a:lvl8pPr marL="2816272" algn="l" defTabSz="402325" rtl="0" eaLnBrk="1" latinLnBrk="0" hangingPunct="1">
        <a:defRPr sz="1600" kern="1200">
          <a:solidFill>
            <a:schemeClr val="tx1"/>
          </a:solidFill>
          <a:latin typeface="+mn-lt"/>
          <a:ea typeface="+mn-ea"/>
          <a:cs typeface="+mn-cs"/>
        </a:defRPr>
      </a:lvl8pPr>
      <a:lvl9pPr marL="3218597" algn="l" defTabSz="402325"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myfreebingocards.com/bingo-card-generator/preview/mw9gvw7" TargetMode="External"/><Relationship Id="rId4" Type="http://schemas.openxmlformats.org/officeDocument/2006/relationships/image" Target="../media/image5.jpg"/><Relationship Id="rId1" Type="http://schemas.openxmlformats.org/officeDocument/2006/relationships/slideLayout" Target="../slideLayouts/slideLayout7.xml"/><Relationship Id="rId2" Type="http://schemas.openxmlformats.org/officeDocument/2006/relationships/hyperlink" Target="https://www.sheffieldissweetenough.org/bingo"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sheffieldissweetenough.org/bingo/bingo-thanks.html" TargetMode="External"/><Relationship Id="rId3"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 icon&#10;&#10;Description automatically generated">
            <a:extLst>
              <a:ext uri="{FF2B5EF4-FFF2-40B4-BE49-F238E27FC236}">
                <a16:creationId xmlns="" xmlns:a16="http://schemas.microsoft.com/office/drawing/2014/main" id="{9E965AE2-26D9-432F-A433-A965C4C16AA1}"/>
              </a:ext>
            </a:extLst>
          </p:cNvPr>
          <p:cNvPicPr>
            <a:picLocks noChangeAspect="1"/>
          </p:cNvPicPr>
          <p:nvPr/>
        </p:nvPicPr>
        <p:blipFill>
          <a:blip r:embed="rId2"/>
          <a:stretch>
            <a:fillRect/>
          </a:stretch>
        </p:blipFill>
        <p:spPr>
          <a:xfrm>
            <a:off x="0" y="2367"/>
            <a:ext cx="9906000" cy="6853267"/>
          </a:xfrm>
          <a:prstGeom prst="rect">
            <a:avLst/>
          </a:prstGeom>
        </p:spPr>
      </p:pic>
    </p:spTree>
    <p:extLst>
      <p:ext uri="{BB962C8B-B14F-4D97-AF65-F5344CB8AC3E}">
        <p14:creationId xmlns:p14="http://schemas.microsoft.com/office/powerpoint/2010/main" val="2207959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B8D65138-AC2E-4597-97AF-6FF14C5F9FCD}"/>
              </a:ext>
            </a:extLst>
          </p:cNvPr>
          <p:cNvSpPr txBox="1"/>
          <p:nvPr/>
        </p:nvSpPr>
        <p:spPr>
          <a:xfrm>
            <a:off x="235058" y="324916"/>
            <a:ext cx="8482344" cy="6011901"/>
          </a:xfrm>
          <a:prstGeom prst="rect">
            <a:avLst/>
          </a:prstGeom>
          <a:noFill/>
        </p:spPr>
        <p:txBody>
          <a:bodyPr wrap="square" lIns="107287" tIns="53643" rIns="107287" bIns="53643" rtlCol="0">
            <a:spAutoFit/>
          </a:bodyPr>
          <a:lstStyle/>
          <a:p>
            <a:r>
              <a:rPr lang="en-GB" sz="2100" b="1" dirty="0">
                <a:solidFill>
                  <a:schemeClr val="tx1"/>
                </a:solidFill>
                <a:latin typeface="Open Sans Regular"/>
                <a:cs typeface="Open Sans Regular"/>
              </a:rPr>
              <a:t>Some useful facilitator hints &amp; tips to get the best out of the game…</a:t>
            </a:r>
          </a:p>
          <a:p>
            <a:endParaRPr lang="en-GB" sz="1900" dirty="0">
              <a:solidFill>
                <a:schemeClr val="tx1"/>
              </a:solidFill>
              <a:latin typeface="Open Sans Regular"/>
              <a:cs typeface="Open Sans Regular"/>
            </a:endParaRPr>
          </a:p>
          <a:p>
            <a:pPr marL="335270" indent="-335270">
              <a:lnSpc>
                <a:spcPct val="150000"/>
              </a:lnSpc>
              <a:spcBef>
                <a:spcPts val="704"/>
              </a:spcBef>
              <a:buFont typeface="Arial" panose="020B0604020202020204" pitchFamily="34" charset="0"/>
              <a:buChar char="•"/>
            </a:pPr>
            <a:r>
              <a:rPr lang="en-GB" sz="1400" dirty="0">
                <a:solidFill>
                  <a:srgbClr val="000000"/>
                </a:solidFill>
                <a:latin typeface="Open Sans Regular"/>
                <a:ea typeface="DengXian" panose="02010600030101010101" pitchFamily="2" charset="-122"/>
                <a:cs typeface="Open Sans Regular"/>
              </a:rPr>
              <a:t>Previous games have shown us that not including the bingo number itself in the title of the daily email encourages people to open the email and are therefore more likely to take part in the daily sugar challenge</a:t>
            </a:r>
          </a:p>
          <a:p>
            <a:pPr marL="335270" indent="-335270">
              <a:lnSpc>
                <a:spcPct val="150000"/>
              </a:lnSpc>
              <a:spcBef>
                <a:spcPts val="704"/>
              </a:spcBef>
              <a:buFont typeface="Arial" panose="020B0604020202020204" pitchFamily="34" charset="0"/>
              <a:buChar char="•"/>
            </a:pPr>
            <a:r>
              <a:rPr lang="en-GB" sz="1400" dirty="0">
                <a:solidFill>
                  <a:srgbClr val="000000"/>
                </a:solidFill>
                <a:latin typeface="Open Sans Regular"/>
                <a:ea typeface="DengXian" panose="02010600030101010101" pitchFamily="2" charset="-122"/>
                <a:cs typeface="Open Sans Regular"/>
              </a:rPr>
              <a:t>We have found that WhatsApp/Teams/Zoom groups work really well so people stay motivated, it’s a good place for people to discuss the daily challenges and encourage each other (80% of people we surveyed from a previous workplace said that taking part as a team made them feel more motivated)</a:t>
            </a:r>
          </a:p>
          <a:p>
            <a:pPr marL="335270" indent="-335270">
              <a:lnSpc>
                <a:spcPct val="150000"/>
              </a:lnSpc>
              <a:spcBef>
                <a:spcPts val="704"/>
              </a:spcBef>
              <a:buFont typeface="Arial" panose="020B0604020202020204" pitchFamily="34" charset="0"/>
              <a:buChar char="•"/>
            </a:pPr>
            <a:r>
              <a:rPr lang="en-GB" sz="1400" dirty="0">
                <a:solidFill>
                  <a:srgbClr val="000000"/>
                </a:solidFill>
                <a:latin typeface="Open Sans Regular"/>
                <a:ea typeface="DengXian" panose="02010600030101010101" pitchFamily="2" charset="-122"/>
                <a:cs typeface="Open Sans Regular"/>
              </a:rPr>
              <a:t>It’s important to make clear at the beginning of the game that people can sign up using whichever email address they prefer, so when you’re putting together your mailing list, perhaps check if work or personal emails would work best for people, in case they have holiday booked or work part time etc.</a:t>
            </a:r>
          </a:p>
          <a:p>
            <a:pPr marL="335270" indent="-335270">
              <a:lnSpc>
                <a:spcPct val="150000"/>
              </a:lnSpc>
              <a:spcBef>
                <a:spcPts val="704"/>
              </a:spcBef>
              <a:buFont typeface="Arial" panose="020B0604020202020204" pitchFamily="34" charset="0"/>
              <a:buChar char="•"/>
            </a:pPr>
            <a:r>
              <a:rPr lang="en-GB" sz="1400" dirty="0">
                <a:solidFill>
                  <a:srgbClr val="000000"/>
                </a:solidFill>
                <a:latin typeface="Open Sans Regular"/>
                <a:ea typeface="DengXian" panose="02010600030101010101" pitchFamily="2" charset="-122"/>
                <a:cs typeface="Open Sans Regular"/>
              </a:rPr>
              <a:t>Finally, we would recommend making it clear to staff that it is a purely optional activity aimed at employees who would like to reduce or have a greater awareness of their sugar intake and the impact this might have on their health</a:t>
            </a:r>
          </a:p>
        </p:txBody>
      </p:sp>
      <p:pic>
        <p:nvPicPr>
          <p:cNvPr id="3" name="Picture 2" descr="Icon&#10;&#10;Description automatically generated">
            <a:extLst>
              <a:ext uri="{FF2B5EF4-FFF2-40B4-BE49-F238E27FC236}">
                <a16:creationId xmlns="" xmlns:a16="http://schemas.microsoft.com/office/drawing/2014/main" id="{ADCD1CC3-C11A-4C31-A24C-F3F700FF5242}"/>
              </a:ext>
            </a:extLst>
          </p:cNvPr>
          <p:cNvPicPr>
            <a:picLocks noChangeAspect="1"/>
          </p:cNvPicPr>
          <p:nvPr/>
        </p:nvPicPr>
        <p:blipFill>
          <a:blip r:embed="rId2"/>
          <a:stretch>
            <a:fillRect/>
          </a:stretch>
        </p:blipFill>
        <p:spPr>
          <a:xfrm>
            <a:off x="8899659" y="5638369"/>
            <a:ext cx="804863" cy="990600"/>
          </a:xfrm>
          <a:prstGeom prst="rect">
            <a:avLst/>
          </a:prstGeom>
        </p:spPr>
      </p:pic>
    </p:spTree>
    <p:extLst>
      <p:ext uri="{BB962C8B-B14F-4D97-AF65-F5344CB8AC3E}">
        <p14:creationId xmlns:p14="http://schemas.microsoft.com/office/powerpoint/2010/main" val="255893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4">
            <a:extLst>
              <a:ext uri="{FF2B5EF4-FFF2-40B4-BE49-F238E27FC236}">
                <a16:creationId xmlns="" xmlns:a16="http://schemas.microsoft.com/office/drawing/2014/main" id="{F94359FB-BD7D-C442-ACC2-05FC1952A90A}"/>
              </a:ext>
            </a:extLst>
          </p:cNvPr>
          <p:cNvSpPr>
            <a:spLocks noChangeArrowheads="1"/>
          </p:cNvSpPr>
          <p:nvPr/>
        </p:nvSpPr>
        <p:spPr bwMode="auto">
          <a:xfrm>
            <a:off x="0" y="0"/>
            <a:ext cx="9906000" cy="6858000"/>
          </a:xfrm>
          <a:prstGeom prst="rect">
            <a:avLst/>
          </a:prstGeom>
          <a:solidFill>
            <a:schemeClr val="accent5"/>
          </a:solidFill>
          <a:ln>
            <a:noFill/>
          </a:ln>
        </p:spPr>
        <p:txBody>
          <a:bodyPr lIns="107287" tIns="53643" rIns="107287" bIns="53643"/>
          <a:lstStyle/>
          <a:p>
            <a:pPr eaLnBrk="1" hangingPunct="1">
              <a:buClr>
                <a:srgbClr val="000000"/>
              </a:buClr>
              <a:buSzPct val="100000"/>
              <a:buFont typeface="Times New Roman" panose="02020603050405020304" pitchFamily="18" charset="0"/>
              <a:buNone/>
            </a:pPr>
            <a:endParaRPr lang="en-US" altLang="en-US" dirty="0">
              <a:solidFill>
                <a:schemeClr val="bg2"/>
              </a:solidFill>
              <a:latin typeface="Foundry Sans" pitchFamily="50" charset="0"/>
            </a:endParaRPr>
          </a:p>
        </p:txBody>
      </p:sp>
      <p:sp>
        <p:nvSpPr>
          <p:cNvPr id="3" name="Title 1">
            <a:extLst>
              <a:ext uri="{FF2B5EF4-FFF2-40B4-BE49-F238E27FC236}">
                <a16:creationId xmlns="" xmlns:a16="http://schemas.microsoft.com/office/drawing/2014/main" id="{9C260790-151B-0B46-B84E-F998FADBE873}"/>
              </a:ext>
            </a:extLst>
          </p:cNvPr>
          <p:cNvSpPr txBox="1">
            <a:spLocks/>
          </p:cNvSpPr>
          <p:nvPr/>
        </p:nvSpPr>
        <p:spPr>
          <a:xfrm>
            <a:off x="497021" y="2114021"/>
            <a:ext cx="8911960" cy="2629959"/>
          </a:xfrm>
          <a:prstGeom prst="rect">
            <a:avLst/>
          </a:prstGeom>
        </p:spPr>
        <p:txBody>
          <a:bodyPr lIns="107287" tIns="53643" rIns="107287" bIns="53643"/>
          <a:lstStyle>
            <a:lvl1pPr algn="l" defTabSz="336947" rtl="0" eaLnBrk="1" fontAlgn="base" hangingPunct="1">
              <a:spcBef>
                <a:spcPct val="0"/>
              </a:spcBef>
              <a:spcAft>
                <a:spcPct val="0"/>
              </a:spcAft>
              <a:buClr>
                <a:srgbClr val="000000"/>
              </a:buClr>
              <a:buSzPct val="100000"/>
              <a:buFont typeface="Times New Roman" charset="0"/>
              <a:defRPr sz="2250" b="0" baseline="0">
                <a:solidFill>
                  <a:srgbClr val="000000"/>
                </a:solidFill>
                <a:latin typeface="Gotham HTF Book" pitchFamily="2" charset="0"/>
                <a:ea typeface="+mj-ea"/>
                <a:cs typeface="+mj-cs"/>
              </a:defRPr>
            </a:lvl1pPr>
            <a:lvl2pPr algn="ctr" defTabSz="336947" rtl="0" eaLnBrk="1" fontAlgn="base" hangingPunct="1">
              <a:spcBef>
                <a:spcPct val="0"/>
              </a:spcBef>
              <a:spcAft>
                <a:spcPct val="0"/>
              </a:spcAft>
              <a:buClr>
                <a:srgbClr val="000000"/>
              </a:buClr>
              <a:buSzPct val="100000"/>
              <a:buFont typeface="Times New Roman" charset="0"/>
              <a:defRPr sz="2250" b="1">
                <a:solidFill>
                  <a:srgbClr val="0194D3"/>
                </a:solidFill>
                <a:latin typeface="GillSans" charset="0"/>
                <a:ea typeface="ヒラギノ角ゴ Pro W3" charset="-128"/>
                <a:cs typeface="ヒラギノ角ゴ Pro W3" charset="-128"/>
              </a:defRPr>
            </a:lvl2pPr>
            <a:lvl3pPr algn="ctr" defTabSz="336947" rtl="0" eaLnBrk="1" fontAlgn="base" hangingPunct="1">
              <a:spcBef>
                <a:spcPct val="0"/>
              </a:spcBef>
              <a:spcAft>
                <a:spcPct val="0"/>
              </a:spcAft>
              <a:buClr>
                <a:srgbClr val="000000"/>
              </a:buClr>
              <a:buSzPct val="100000"/>
              <a:buFont typeface="Times New Roman" charset="0"/>
              <a:defRPr sz="2250" b="1">
                <a:solidFill>
                  <a:srgbClr val="0194D3"/>
                </a:solidFill>
                <a:latin typeface="GillSans" charset="0"/>
                <a:ea typeface="ヒラギノ角ゴ Pro W3" charset="-128"/>
                <a:cs typeface="ヒラギノ角ゴ Pro W3" charset="-128"/>
              </a:defRPr>
            </a:lvl3pPr>
            <a:lvl4pPr algn="ctr" defTabSz="336947" rtl="0" eaLnBrk="1" fontAlgn="base" hangingPunct="1">
              <a:spcBef>
                <a:spcPct val="0"/>
              </a:spcBef>
              <a:spcAft>
                <a:spcPct val="0"/>
              </a:spcAft>
              <a:buClr>
                <a:srgbClr val="000000"/>
              </a:buClr>
              <a:buSzPct val="100000"/>
              <a:buFont typeface="Times New Roman" charset="0"/>
              <a:defRPr sz="2250" b="1">
                <a:solidFill>
                  <a:srgbClr val="0194D3"/>
                </a:solidFill>
                <a:latin typeface="GillSans" charset="0"/>
                <a:ea typeface="ヒラギノ角ゴ Pro W3" charset="-128"/>
                <a:cs typeface="ヒラギノ角ゴ Pro W3" charset="-128"/>
              </a:defRPr>
            </a:lvl4pPr>
            <a:lvl5pPr algn="ctr" defTabSz="336947" rtl="0" eaLnBrk="1" fontAlgn="base" hangingPunct="1">
              <a:spcBef>
                <a:spcPct val="0"/>
              </a:spcBef>
              <a:spcAft>
                <a:spcPct val="0"/>
              </a:spcAft>
              <a:buClr>
                <a:srgbClr val="000000"/>
              </a:buClr>
              <a:buSzPct val="100000"/>
              <a:buFont typeface="Times New Roman" charset="0"/>
              <a:defRPr sz="2250" b="1">
                <a:solidFill>
                  <a:srgbClr val="0194D3"/>
                </a:solidFill>
                <a:latin typeface="GillSans" charset="0"/>
                <a:ea typeface="ヒラギノ角ゴ Pro W3" charset="-128"/>
                <a:cs typeface="ヒラギノ角ゴ Pro W3" charset="-128"/>
              </a:defRPr>
            </a:lvl5pPr>
            <a:lvl6pPr marL="1885950" indent="-171450" algn="ctr" defTabSz="336947" rtl="0" eaLnBrk="1" fontAlgn="base" hangingPunct="1">
              <a:spcBef>
                <a:spcPct val="0"/>
              </a:spcBef>
              <a:spcAft>
                <a:spcPct val="0"/>
              </a:spcAft>
              <a:buClr>
                <a:srgbClr val="000000"/>
              </a:buClr>
              <a:buSzPct val="100000"/>
              <a:buFont typeface="Times New Roman" charset="0"/>
              <a:defRPr sz="2250">
                <a:solidFill>
                  <a:srgbClr val="0194D3"/>
                </a:solidFill>
                <a:latin typeface="Gill Sans MT Pro Bold" charset="0"/>
                <a:ea typeface="ヒラギノ角ゴ Pro W3" charset="-128"/>
                <a:cs typeface="ヒラギノ角ゴ Pro W3" charset="-128"/>
              </a:defRPr>
            </a:lvl6pPr>
            <a:lvl7pPr marL="2228850" indent="-171450" algn="ctr" defTabSz="336947" rtl="0" eaLnBrk="1" fontAlgn="base" hangingPunct="1">
              <a:spcBef>
                <a:spcPct val="0"/>
              </a:spcBef>
              <a:spcAft>
                <a:spcPct val="0"/>
              </a:spcAft>
              <a:buClr>
                <a:srgbClr val="000000"/>
              </a:buClr>
              <a:buSzPct val="100000"/>
              <a:buFont typeface="Times New Roman" charset="0"/>
              <a:defRPr sz="2250">
                <a:solidFill>
                  <a:srgbClr val="0194D3"/>
                </a:solidFill>
                <a:latin typeface="Gill Sans MT Pro Bold" charset="0"/>
                <a:ea typeface="ヒラギノ角ゴ Pro W3" charset="-128"/>
                <a:cs typeface="ヒラギノ角ゴ Pro W3" charset="-128"/>
              </a:defRPr>
            </a:lvl7pPr>
            <a:lvl8pPr marL="2571750" indent="-171450" algn="ctr" defTabSz="336947" rtl="0" eaLnBrk="1" fontAlgn="base" hangingPunct="1">
              <a:spcBef>
                <a:spcPct val="0"/>
              </a:spcBef>
              <a:spcAft>
                <a:spcPct val="0"/>
              </a:spcAft>
              <a:buClr>
                <a:srgbClr val="000000"/>
              </a:buClr>
              <a:buSzPct val="100000"/>
              <a:buFont typeface="Times New Roman" charset="0"/>
              <a:defRPr sz="2250">
                <a:solidFill>
                  <a:srgbClr val="0194D3"/>
                </a:solidFill>
                <a:latin typeface="Gill Sans MT Pro Bold" charset="0"/>
                <a:ea typeface="ヒラギノ角ゴ Pro W3" charset="-128"/>
                <a:cs typeface="ヒラギノ角ゴ Pro W3" charset="-128"/>
              </a:defRPr>
            </a:lvl8pPr>
            <a:lvl9pPr marL="2914650" indent="-171450" algn="ctr" defTabSz="336947" rtl="0" eaLnBrk="1" fontAlgn="base" hangingPunct="1">
              <a:spcBef>
                <a:spcPct val="0"/>
              </a:spcBef>
              <a:spcAft>
                <a:spcPct val="0"/>
              </a:spcAft>
              <a:buClr>
                <a:srgbClr val="000000"/>
              </a:buClr>
              <a:buSzPct val="100000"/>
              <a:buFont typeface="Times New Roman" charset="0"/>
              <a:defRPr sz="2250">
                <a:solidFill>
                  <a:srgbClr val="0194D3"/>
                </a:solidFill>
                <a:latin typeface="Gill Sans MT Pro Bold" charset="0"/>
                <a:ea typeface="ヒラギノ角ゴ Pro W3" charset="-128"/>
                <a:cs typeface="ヒラギノ角ゴ Pro W3" charset="-128"/>
              </a:defRPr>
            </a:lvl9pPr>
          </a:lstStyle>
          <a:p>
            <a:pPr algn="ctr">
              <a:defRPr/>
            </a:pPr>
            <a:r>
              <a:rPr lang="en-US" sz="4200" b="1" kern="0" dirty="0">
                <a:solidFill>
                  <a:schemeClr val="bg1"/>
                </a:solidFill>
                <a:latin typeface="Open Sans Regular"/>
                <a:cs typeface="Open Sans Regular"/>
              </a:rPr>
              <a:t>BEAT SUGAR BINGO</a:t>
            </a:r>
          </a:p>
          <a:p>
            <a:pPr algn="ctr">
              <a:defRPr/>
            </a:pPr>
            <a:endParaRPr lang="en-US" sz="4200" b="1" kern="0" dirty="0">
              <a:solidFill>
                <a:schemeClr val="bg1"/>
              </a:solidFill>
              <a:latin typeface="Open Sans Regular"/>
              <a:cs typeface="Open Sans Regular"/>
            </a:endParaRPr>
          </a:p>
          <a:p>
            <a:pPr algn="ctr">
              <a:defRPr/>
            </a:pPr>
            <a:r>
              <a:rPr lang="en-US" sz="4200" b="1" kern="0" dirty="0">
                <a:solidFill>
                  <a:schemeClr val="bg1"/>
                </a:solidFill>
                <a:latin typeface="Open Sans Regular"/>
                <a:cs typeface="Open Sans Regular"/>
              </a:rPr>
              <a:t>Facilitator Manual</a:t>
            </a:r>
          </a:p>
        </p:txBody>
      </p:sp>
    </p:spTree>
  </p:cSld>
  <p:clrMapOvr>
    <a:masterClrMapping/>
  </p:clrMapOvr>
  <mc:AlternateContent xmlns:mc="http://schemas.openxmlformats.org/markup-compatibility/2006" xmlns:p14="http://schemas.microsoft.com/office/powerpoint/2010/main">
    <mc:Choice Requires="p14">
      <p:transition spd="slow" p14:dur="2000" advTm="1767"/>
    </mc:Choice>
    <mc:Fallback xmlns="">
      <p:transition spd="slow" advTm="1767"/>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B8D65138-AC2E-4597-97AF-6FF14C5F9FCD}"/>
              </a:ext>
            </a:extLst>
          </p:cNvPr>
          <p:cNvSpPr txBox="1"/>
          <p:nvPr/>
        </p:nvSpPr>
        <p:spPr>
          <a:xfrm>
            <a:off x="235058" y="680612"/>
            <a:ext cx="7001358" cy="5400453"/>
          </a:xfrm>
          <a:prstGeom prst="rect">
            <a:avLst/>
          </a:prstGeom>
          <a:noFill/>
        </p:spPr>
        <p:txBody>
          <a:bodyPr wrap="square" lIns="107287" tIns="53643" rIns="107287" bIns="53643" rtlCol="0">
            <a:spAutoFit/>
          </a:bodyPr>
          <a:lstStyle/>
          <a:p>
            <a:r>
              <a:rPr lang="en-GB" sz="2100" b="1" dirty="0">
                <a:solidFill>
                  <a:schemeClr val="tx1"/>
                </a:solidFill>
                <a:latin typeface="Open Sans Regular"/>
                <a:cs typeface="Open Sans Regular"/>
              </a:rPr>
              <a:t>Beat Sugar Bingo</a:t>
            </a:r>
          </a:p>
          <a:p>
            <a:endParaRPr lang="en-GB" sz="1900" dirty="0">
              <a:solidFill>
                <a:schemeClr val="tx1"/>
              </a:solidFill>
              <a:latin typeface="Open Sans Regular"/>
              <a:cs typeface="Open Sans Regular"/>
            </a:endParaRPr>
          </a:p>
          <a:p>
            <a:pPr>
              <a:lnSpc>
                <a:spcPct val="120000"/>
              </a:lnSpc>
            </a:pPr>
            <a:r>
              <a:rPr lang="en-GB" sz="1400" dirty="0">
                <a:solidFill>
                  <a:schemeClr val="tx1"/>
                </a:solidFill>
                <a:latin typeface="Open Sans Regular"/>
                <a:cs typeface="Open Sans Regular"/>
              </a:rPr>
              <a:t>Beat Sugar Bingo is just one of the many ways you can get involved with our initiative, Sheffield is Sweet Enough. Together, we want to encourage the people of Sheffield to be aware of their daily sugar intake and take steps to reduce it.</a:t>
            </a:r>
          </a:p>
          <a:p>
            <a:pPr>
              <a:lnSpc>
                <a:spcPct val="120000"/>
              </a:lnSpc>
            </a:pPr>
            <a:endParaRPr lang="en-GB" sz="1400" dirty="0">
              <a:solidFill>
                <a:schemeClr val="tx1"/>
              </a:solidFill>
              <a:latin typeface="Open Sans Regular"/>
              <a:cs typeface="Open Sans Regular"/>
            </a:endParaRPr>
          </a:p>
          <a:p>
            <a:pPr>
              <a:lnSpc>
                <a:spcPct val="120000"/>
              </a:lnSpc>
            </a:pPr>
            <a:r>
              <a:rPr lang="en-GB" sz="1400" dirty="0">
                <a:solidFill>
                  <a:schemeClr val="tx1"/>
                </a:solidFill>
                <a:latin typeface="Open Sans Regular"/>
                <a:cs typeface="Open Sans Regular"/>
              </a:rPr>
              <a:t>Our Beat Sugar Bingo game is a fun and interactive game that is perfect for workplaces. Each day (Monday-Friday), the facilitator draws a bingo calling card, on each card is a sugar reduction challenge for the day. Participants will cross off the number on their participant bingo card (more on that later) and complete the daily challenge.</a:t>
            </a:r>
          </a:p>
          <a:p>
            <a:pPr>
              <a:lnSpc>
                <a:spcPct val="120000"/>
              </a:lnSpc>
            </a:pPr>
            <a:endParaRPr lang="en-GB" sz="1400" dirty="0">
              <a:solidFill>
                <a:schemeClr val="tx1"/>
              </a:solidFill>
              <a:latin typeface="Open Sans Regular"/>
              <a:cs typeface="Open Sans Regular"/>
            </a:endParaRPr>
          </a:p>
          <a:p>
            <a:pPr>
              <a:lnSpc>
                <a:spcPct val="120000"/>
              </a:lnSpc>
            </a:pPr>
            <a:r>
              <a:rPr lang="en-GB" sz="1400" dirty="0">
                <a:solidFill>
                  <a:schemeClr val="tx1"/>
                </a:solidFill>
                <a:latin typeface="Open Sans Regular"/>
                <a:cs typeface="Open Sans Regular"/>
              </a:rPr>
              <a:t>The first person to get a line on their card wins a prize and the first person to get a full house wins a bigger prize. The prizes can be whatever you would like them to be, previous workplaces have offered prizes such as meal kits / Hello Fresh vouchers which tied in nicely with the theme and were a good incentive to take part!</a:t>
            </a:r>
            <a:endParaRPr lang="en-GB" sz="1600" dirty="0">
              <a:solidFill>
                <a:schemeClr val="tx1"/>
              </a:solidFill>
              <a:latin typeface="Open Sans Regular"/>
              <a:cs typeface="Open Sans Regular"/>
            </a:endParaRPr>
          </a:p>
          <a:p>
            <a:pPr marL="402325" indent="-402325">
              <a:buFont typeface="Arial" panose="020B0604020202020204" pitchFamily="34" charset="0"/>
              <a:buChar char="•"/>
            </a:pPr>
            <a:endParaRPr lang="en-GB" sz="2100" dirty="0">
              <a:solidFill>
                <a:schemeClr val="tx1"/>
              </a:solidFill>
              <a:latin typeface="Open Sans Regular"/>
              <a:cs typeface="Open Sans Regular"/>
            </a:endParaRPr>
          </a:p>
          <a:p>
            <a:endParaRPr lang="en-GB" sz="2100" dirty="0">
              <a:solidFill>
                <a:schemeClr val="tx1"/>
              </a:solidFill>
              <a:latin typeface="Open Sans Regular"/>
              <a:cs typeface="Open Sans Regular"/>
            </a:endParaRPr>
          </a:p>
        </p:txBody>
      </p:sp>
      <p:pic>
        <p:nvPicPr>
          <p:cNvPr id="4" name="Picture 3">
            <a:extLst>
              <a:ext uri="{FF2B5EF4-FFF2-40B4-BE49-F238E27FC236}">
                <a16:creationId xmlns="" xmlns:a16="http://schemas.microsoft.com/office/drawing/2014/main" id="{05299E02-1224-4AA7-973C-EC3E530B55BE}"/>
              </a:ext>
            </a:extLst>
          </p:cNvPr>
          <p:cNvPicPr>
            <a:picLocks noChangeAspect="1"/>
          </p:cNvPicPr>
          <p:nvPr/>
        </p:nvPicPr>
        <p:blipFill>
          <a:blip r:embed="rId2"/>
          <a:stretch>
            <a:fillRect/>
          </a:stretch>
        </p:blipFill>
        <p:spPr>
          <a:xfrm>
            <a:off x="7496659" y="1063024"/>
            <a:ext cx="2174283" cy="4731952"/>
          </a:xfrm>
          <a:prstGeom prst="rect">
            <a:avLst/>
          </a:prstGeom>
        </p:spPr>
      </p:pic>
    </p:spTree>
    <p:extLst>
      <p:ext uri="{BB962C8B-B14F-4D97-AF65-F5344CB8AC3E}">
        <p14:creationId xmlns:p14="http://schemas.microsoft.com/office/powerpoint/2010/main" val="50429660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A09B640D-687E-4B47-996A-177980400D58}"/>
              </a:ext>
            </a:extLst>
          </p:cNvPr>
          <p:cNvSpPr>
            <a:spLocks noChangeArrowheads="1"/>
          </p:cNvSpPr>
          <p:nvPr/>
        </p:nvSpPr>
        <p:spPr bwMode="auto">
          <a:xfrm>
            <a:off x="0" y="0"/>
            <a:ext cx="9906000" cy="6858000"/>
          </a:xfrm>
          <a:prstGeom prst="rect">
            <a:avLst/>
          </a:prstGeom>
          <a:solidFill>
            <a:schemeClr val="accent5"/>
          </a:solidFill>
          <a:ln>
            <a:noFill/>
          </a:ln>
        </p:spPr>
        <p:txBody>
          <a:bodyPr lIns="107287" tIns="53643" rIns="107287" bIns="53643"/>
          <a:lstStyle/>
          <a:p>
            <a:pPr eaLnBrk="1" hangingPunct="1">
              <a:buClr>
                <a:srgbClr val="000000"/>
              </a:buClr>
              <a:buSzPct val="100000"/>
              <a:buFont typeface="Times New Roman" panose="02020603050405020304" pitchFamily="18" charset="0"/>
              <a:buNone/>
            </a:pPr>
            <a:endParaRPr lang="en-US" altLang="en-US" dirty="0">
              <a:solidFill>
                <a:schemeClr val="bg2"/>
              </a:solidFill>
              <a:latin typeface="Foundry Sans" pitchFamily="50" charset="0"/>
            </a:endParaRPr>
          </a:p>
        </p:txBody>
      </p:sp>
      <p:sp>
        <p:nvSpPr>
          <p:cNvPr id="3" name="TextBox 2">
            <a:extLst>
              <a:ext uri="{FF2B5EF4-FFF2-40B4-BE49-F238E27FC236}">
                <a16:creationId xmlns="" xmlns:a16="http://schemas.microsoft.com/office/drawing/2014/main" id="{4B57F794-8DEB-47A9-A21D-D7F7A7CF55E8}"/>
              </a:ext>
            </a:extLst>
          </p:cNvPr>
          <p:cNvSpPr txBox="1"/>
          <p:nvPr/>
        </p:nvSpPr>
        <p:spPr>
          <a:xfrm>
            <a:off x="0" y="2916040"/>
            <a:ext cx="9906000" cy="908553"/>
          </a:xfrm>
          <a:prstGeom prst="rect">
            <a:avLst/>
          </a:prstGeom>
          <a:noFill/>
        </p:spPr>
        <p:txBody>
          <a:bodyPr wrap="square" lIns="107287" tIns="53643" rIns="107287" bIns="53643" rtlCol="0">
            <a:spAutoFit/>
          </a:bodyPr>
          <a:lstStyle/>
          <a:p>
            <a:pPr algn="ctr"/>
            <a:r>
              <a:rPr lang="en-GB" sz="5200" b="1" dirty="0">
                <a:latin typeface="Open Sans Regular"/>
                <a:ea typeface="Ebrima" panose="02000000000000000000" pitchFamily="2" charset="0"/>
                <a:cs typeface="Open Sans Regular"/>
              </a:rPr>
              <a:t>GETTING STARTED</a:t>
            </a:r>
          </a:p>
        </p:txBody>
      </p:sp>
    </p:spTree>
    <p:extLst>
      <p:ext uri="{BB962C8B-B14F-4D97-AF65-F5344CB8AC3E}">
        <p14:creationId xmlns:p14="http://schemas.microsoft.com/office/powerpoint/2010/main" val="964771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B8D65138-AC2E-4597-97AF-6FF14C5F9FCD}"/>
              </a:ext>
            </a:extLst>
          </p:cNvPr>
          <p:cNvSpPr txBox="1"/>
          <p:nvPr/>
        </p:nvSpPr>
        <p:spPr>
          <a:xfrm>
            <a:off x="201478" y="352373"/>
            <a:ext cx="8698182" cy="6817863"/>
          </a:xfrm>
          <a:prstGeom prst="rect">
            <a:avLst/>
          </a:prstGeom>
          <a:noFill/>
        </p:spPr>
        <p:txBody>
          <a:bodyPr wrap="square" lIns="107287" tIns="53643" rIns="107287" bIns="53643" rtlCol="0">
            <a:spAutoFit/>
          </a:bodyPr>
          <a:lstStyle/>
          <a:p>
            <a:r>
              <a:rPr lang="en-GB" sz="2100" b="1" dirty="0">
                <a:solidFill>
                  <a:schemeClr val="tx1"/>
                </a:solidFill>
                <a:latin typeface="Open Sans Bold"/>
                <a:cs typeface="Open Sans Bold"/>
              </a:rPr>
              <a:t>Invite email…</a:t>
            </a:r>
          </a:p>
          <a:p>
            <a:endParaRPr lang="en-GB" sz="2100" dirty="0">
              <a:solidFill>
                <a:schemeClr val="tx1"/>
              </a:solidFill>
              <a:latin typeface="Calibri" panose="020F0502020204030204" pitchFamily="34" charset="0"/>
              <a:ea typeface="Calibri" panose="020F0502020204030204" pitchFamily="34" charset="0"/>
            </a:endParaRPr>
          </a:p>
          <a:p>
            <a:pPr>
              <a:lnSpc>
                <a:spcPct val="120000"/>
              </a:lnSpc>
            </a:pPr>
            <a:r>
              <a:rPr lang="en-GB" sz="1400" dirty="0">
                <a:solidFill>
                  <a:schemeClr val="tx1"/>
                </a:solidFill>
                <a:latin typeface="Open Sans Regular"/>
                <a:cs typeface="Open Sans Regular"/>
              </a:rPr>
              <a:t>We have created an invite email to be sent out to your team. The email lets people know when the game will be taking place, explains how it will all work and invites people to take part.</a:t>
            </a:r>
          </a:p>
          <a:p>
            <a:pPr>
              <a:lnSpc>
                <a:spcPct val="120000"/>
              </a:lnSpc>
            </a:pPr>
            <a:endParaRPr lang="en-GB" sz="1400" dirty="0">
              <a:solidFill>
                <a:schemeClr val="tx1"/>
              </a:solidFill>
              <a:latin typeface="Open Sans Regular"/>
              <a:cs typeface="Open Sans Regular"/>
            </a:endParaRPr>
          </a:p>
          <a:p>
            <a:pPr>
              <a:lnSpc>
                <a:spcPct val="120000"/>
              </a:lnSpc>
            </a:pPr>
            <a:r>
              <a:rPr lang="en-GB" sz="1400" dirty="0">
                <a:solidFill>
                  <a:schemeClr val="tx1"/>
                </a:solidFill>
                <a:latin typeface="Open Sans Regular"/>
                <a:cs typeface="Open Sans Regular"/>
              </a:rPr>
              <a:t>To send out the invite email, simply click the link below (this will open up in your web browser). Simply highlight all the content on the page then copy + paste it in to a new email. The content of the email is </a:t>
            </a:r>
            <a:r>
              <a:rPr lang="en-GB" sz="1400" b="1" dirty="0">
                <a:solidFill>
                  <a:schemeClr val="tx1"/>
                </a:solidFill>
                <a:latin typeface="Open Sans Regular"/>
                <a:cs typeface="Open Sans Regular"/>
              </a:rPr>
              <a:t>fully editable</a:t>
            </a:r>
            <a:r>
              <a:rPr lang="en-GB" sz="1400" dirty="0">
                <a:solidFill>
                  <a:schemeClr val="tx1"/>
                </a:solidFill>
                <a:latin typeface="Open Sans Regular"/>
                <a:cs typeface="Open Sans Regular"/>
              </a:rPr>
              <a:t>, so you are able to change the start date (we would recommend starting the game on a Monday) and add any additional information you’d like to, such as what the chosen prize is going to be.</a:t>
            </a:r>
          </a:p>
          <a:p>
            <a:pPr>
              <a:lnSpc>
                <a:spcPct val="120000"/>
              </a:lnSpc>
            </a:pPr>
            <a:endParaRPr lang="en-GB" sz="1400" dirty="0">
              <a:solidFill>
                <a:schemeClr val="tx1"/>
              </a:solidFill>
              <a:latin typeface="Open Sans Regular"/>
              <a:cs typeface="Open Sans Regular"/>
            </a:endParaRPr>
          </a:p>
          <a:p>
            <a:pPr>
              <a:lnSpc>
                <a:spcPct val="120000"/>
              </a:lnSpc>
            </a:pPr>
            <a:r>
              <a:rPr lang="en-GB" sz="1400" dirty="0">
                <a:solidFill>
                  <a:schemeClr val="tx1"/>
                </a:solidFill>
                <a:latin typeface="Open Sans Regular"/>
                <a:cs typeface="Open Sans Regular"/>
              </a:rPr>
              <a:t>Once you are happy with the text, simply send out to your chosen distribution list.</a:t>
            </a:r>
          </a:p>
          <a:p>
            <a:pPr>
              <a:lnSpc>
                <a:spcPct val="120000"/>
              </a:lnSpc>
            </a:pPr>
            <a:endParaRPr lang="en-GB" sz="1400" dirty="0">
              <a:solidFill>
                <a:schemeClr val="tx1"/>
              </a:solidFill>
              <a:latin typeface="Open Sans Regular"/>
              <a:ea typeface="Calibri" panose="020F0502020204030204" pitchFamily="34" charset="0"/>
              <a:cs typeface="Open Sans Regular"/>
            </a:endParaRPr>
          </a:p>
          <a:p>
            <a:pPr>
              <a:lnSpc>
                <a:spcPct val="120000"/>
              </a:lnSpc>
            </a:pPr>
            <a:r>
              <a:rPr lang="en-GB" sz="1900" u="sng" dirty="0">
                <a:solidFill>
                  <a:srgbClr val="000000"/>
                </a:solidFill>
                <a:latin typeface="Open Sans Regular"/>
                <a:ea typeface="Calibri" panose="020F0502020204030204" pitchFamily="34" charset="0"/>
                <a:cs typeface="Open Sans Regular"/>
                <a:hlinkClick r:id="rId2"/>
              </a:rPr>
              <a:t>https://www.sheffieldissweetenough.org/bingo</a:t>
            </a:r>
            <a:endParaRPr lang="en-GB" sz="1900" u="sng" dirty="0">
              <a:solidFill>
                <a:srgbClr val="000000"/>
              </a:solidFill>
              <a:latin typeface="Open Sans Regular"/>
              <a:ea typeface="Calibri" panose="020F0502020204030204" pitchFamily="34" charset="0"/>
              <a:cs typeface="Open Sans Regular"/>
            </a:endParaRPr>
          </a:p>
          <a:p>
            <a:pPr>
              <a:lnSpc>
                <a:spcPct val="120000"/>
              </a:lnSpc>
            </a:pPr>
            <a:endParaRPr lang="en-GB" sz="1900" u="sng" dirty="0">
              <a:solidFill>
                <a:srgbClr val="000000"/>
              </a:solidFill>
              <a:latin typeface="Open Sans Regular"/>
              <a:cs typeface="Open Sans Regular"/>
            </a:endParaRPr>
          </a:p>
          <a:p>
            <a:pPr>
              <a:lnSpc>
                <a:spcPct val="120000"/>
              </a:lnSpc>
            </a:pPr>
            <a:r>
              <a:rPr lang="en-GB" sz="1400" dirty="0">
                <a:solidFill>
                  <a:schemeClr val="tx1"/>
                </a:solidFill>
                <a:latin typeface="Open Sans Regular"/>
                <a:cs typeface="Open Sans Regular"/>
              </a:rPr>
              <a:t>Within the email, there is also a link that allows people to generate their unique bingo card. As soon as all participants have generated their cards, the game can begin!</a:t>
            </a:r>
          </a:p>
          <a:p>
            <a:pPr>
              <a:lnSpc>
                <a:spcPct val="120000"/>
              </a:lnSpc>
            </a:pPr>
            <a:endParaRPr lang="en-GB" sz="1600" dirty="0">
              <a:solidFill>
                <a:schemeClr val="tx1"/>
              </a:solidFill>
              <a:latin typeface="Open Sans Regular"/>
              <a:cs typeface="Open Sans Regular"/>
            </a:endParaRPr>
          </a:p>
          <a:p>
            <a:pPr>
              <a:lnSpc>
                <a:spcPct val="120000"/>
              </a:lnSpc>
            </a:pPr>
            <a:r>
              <a:rPr lang="en-GB" sz="1300" dirty="0">
                <a:solidFill>
                  <a:schemeClr val="accent6"/>
                </a:solidFill>
                <a:latin typeface="Open Sans Regular"/>
                <a:cs typeface="Open Sans Regular"/>
              </a:rPr>
              <a:t>*Please note that the game is currently set up for a maximum of 30 participants, should you have a larger group there will be a small fee for the additional cards needed, please visit </a:t>
            </a:r>
            <a:r>
              <a:rPr lang="en-GB" sz="1200" dirty="0">
                <a:latin typeface="Open Sans Regular"/>
                <a:cs typeface="Open Sans Regular"/>
                <a:hlinkClick r:id="rId3"/>
              </a:rPr>
              <a:t>BEAT SUGAR BINGO (myfreebingocards.com)</a:t>
            </a:r>
            <a:r>
              <a:rPr lang="en-GB" sz="1200" dirty="0">
                <a:latin typeface="Open Sans Regular"/>
                <a:cs typeface="Open Sans Regular"/>
              </a:rPr>
              <a:t> </a:t>
            </a:r>
            <a:r>
              <a:rPr lang="en-GB" sz="1300" dirty="0">
                <a:solidFill>
                  <a:schemeClr val="accent6"/>
                </a:solidFill>
                <a:latin typeface="Open Sans Regular"/>
                <a:cs typeface="Open Sans Regular"/>
              </a:rPr>
              <a:t>to purchase</a:t>
            </a:r>
            <a:r>
              <a:rPr lang="en-GB" sz="1200" dirty="0">
                <a:solidFill>
                  <a:schemeClr val="accent6"/>
                </a:solidFill>
                <a:latin typeface="Open Sans Regular"/>
                <a:cs typeface="Open Sans Regular"/>
              </a:rPr>
              <a:t>.</a:t>
            </a:r>
            <a:endParaRPr lang="en-GB" sz="1400" dirty="0">
              <a:solidFill>
                <a:schemeClr val="tx1"/>
              </a:solidFill>
              <a:latin typeface="Open Sans Regular"/>
              <a:cs typeface="Open Sans Regular"/>
            </a:endParaRPr>
          </a:p>
          <a:p>
            <a:endParaRPr lang="en-GB" sz="1600" dirty="0">
              <a:solidFill>
                <a:schemeClr val="tx1"/>
              </a:solidFill>
            </a:endParaRPr>
          </a:p>
          <a:p>
            <a:endParaRPr lang="en-GB" sz="1600" dirty="0">
              <a:solidFill>
                <a:schemeClr val="tx1"/>
              </a:solidFill>
            </a:endParaRPr>
          </a:p>
          <a:p>
            <a:endParaRPr lang="en-GB" sz="1600" dirty="0">
              <a:solidFill>
                <a:schemeClr val="tx1"/>
              </a:solidFill>
            </a:endParaRPr>
          </a:p>
          <a:p>
            <a:endParaRPr lang="en-GB" sz="1600" dirty="0">
              <a:solidFill>
                <a:schemeClr val="tx1"/>
              </a:solidFill>
            </a:endParaRPr>
          </a:p>
        </p:txBody>
      </p:sp>
      <p:pic>
        <p:nvPicPr>
          <p:cNvPr id="4" name="Picture 3" descr="Icon&#10;&#10;Description automatically generated">
            <a:extLst>
              <a:ext uri="{FF2B5EF4-FFF2-40B4-BE49-F238E27FC236}">
                <a16:creationId xmlns="" xmlns:a16="http://schemas.microsoft.com/office/drawing/2014/main" id="{7C1A74F6-3512-4F4A-BEAE-8E038F8C65BB}"/>
              </a:ext>
            </a:extLst>
          </p:cNvPr>
          <p:cNvPicPr>
            <a:picLocks noChangeAspect="1"/>
          </p:cNvPicPr>
          <p:nvPr/>
        </p:nvPicPr>
        <p:blipFill>
          <a:blip r:embed="rId4"/>
          <a:stretch>
            <a:fillRect/>
          </a:stretch>
        </p:blipFill>
        <p:spPr>
          <a:xfrm>
            <a:off x="8899659" y="5638369"/>
            <a:ext cx="804863" cy="990600"/>
          </a:xfrm>
          <a:prstGeom prst="rect">
            <a:avLst/>
          </a:prstGeom>
        </p:spPr>
      </p:pic>
    </p:spTree>
    <p:extLst>
      <p:ext uri="{BB962C8B-B14F-4D97-AF65-F5344CB8AC3E}">
        <p14:creationId xmlns:p14="http://schemas.microsoft.com/office/powerpoint/2010/main" val="124682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B8D65138-AC2E-4597-97AF-6FF14C5F9FCD}"/>
              </a:ext>
            </a:extLst>
          </p:cNvPr>
          <p:cNvSpPr txBox="1"/>
          <p:nvPr/>
        </p:nvSpPr>
        <p:spPr>
          <a:xfrm>
            <a:off x="201478" y="796656"/>
            <a:ext cx="9503044" cy="3977085"/>
          </a:xfrm>
          <a:prstGeom prst="rect">
            <a:avLst/>
          </a:prstGeom>
          <a:noFill/>
        </p:spPr>
        <p:txBody>
          <a:bodyPr wrap="square" lIns="107287" tIns="53643" rIns="107287" bIns="53643" rtlCol="0">
            <a:spAutoFit/>
          </a:bodyPr>
          <a:lstStyle/>
          <a:p>
            <a:r>
              <a:rPr lang="en-GB" sz="2100" b="1" dirty="0">
                <a:solidFill>
                  <a:schemeClr val="tx1"/>
                </a:solidFill>
                <a:latin typeface="Open Sans Regular"/>
                <a:cs typeface="Open Sans Regular"/>
              </a:rPr>
              <a:t>Bingo Calling Cards…</a:t>
            </a:r>
          </a:p>
          <a:p>
            <a:endParaRPr lang="en-GB" sz="1600" dirty="0">
              <a:solidFill>
                <a:schemeClr val="tx1"/>
              </a:solidFill>
            </a:endParaRPr>
          </a:p>
          <a:p>
            <a:pPr>
              <a:lnSpc>
                <a:spcPct val="120000"/>
              </a:lnSpc>
            </a:pPr>
            <a:r>
              <a:rPr lang="en-GB" sz="1600" dirty="0">
                <a:solidFill>
                  <a:schemeClr val="tx1"/>
                </a:solidFill>
                <a:latin typeface="Open Sans Regular"/>
                <a:cs typeface="Open Sans Regular"/>
              </a:rPr>
              <a:t>On the download link, you will also find a full set of </a:t>
            </a:r>
            <a:r>
              <a:rPr lang="en-GB" sz="1600" b="1" dirty="0">
                <a:solidFill>
                  <a:schemeClr val="tx1"/>
                </a:solidFill>
                <a:latin typeface="Open Sans Regular"/>
                <a:cs typeface="Open Sans Regular"/>
              </a:rPr>
              <a:t>bingo calling cards</a:t>
            </a:r>
            <a:r>
              <a:rPr lang="en-GB" sz="1600" dirty="0">
                <a:solidFill>
                  <a:schemeClr val="tx1"/>
                </a:solidFill>
                <a:latin typeface="Open Sans Regular"/>
                <a:cs typeface="Open Sans Regular"/>
              </a:rPr>
              <a:t>.</a:t>
            </a:r>
          </a:p>
          <a:p>
            <a:pPr>
              <a:lnSpc>
                <a:spcPct val="120000"/>
              </a:lnSpc>
            </a:pPr>
            <a:endParaRPr lang="en-GB" sz="1600" b="1" dirty="0">
              <a:solidFill>
                <a:schemeClr val="tx1"/>
              </a:solidFill>
              <a:latin typeface="Open Sans Regular"/>
              <a:cs typeface="Open Sans Regular"/>
            </a:endParaRPr>
          </a:p>
          <a:p>
            <a:pPr>
              <a:lnSpc>
                <a:spcPct val="120000"/>
              </a:lnSpc>
            </a:pPr>
            <a:r>
              <a:rPr lang="en-GB" sz="1600" dirty="0">
                <a:solidFill>
                  <a:schemeClr val="tx1"/>
                </a:solidFill>
                <a:latin typeface="Open Sans Regular"/>
                <a:cs typeface="Open Sans Regular"/>
              </a:rPr>
              <a:t>As facilitator, you will draw one of the bingo cards every day that the game is active (e.g. every weekday). To announce the number each day, simply attach the JPEG to your daily email and in the body of the email write something like…</a:t>
            </a:r>
            <a:br>
              <a:rPr lang="en-GB" sz="1600" dirty="0">
                <a:solidFill>
                  <a:schemeClr val="tx1"/>
                </a:solidFill>
                <a:latin typeface="Open Sans Regular"/>
                <a:cs typeface="Open Sans Regular"/>
              </a:rPr>
            </a:br>
            <a:endParaRPr lang="en-GB" sz="1600" dirty="0">
              <a:solidFill>
                <a:schemeClr val="tx1"/>
              </a:solidFill>
              <a:latin typeface="Open Sans Regular"/>
              <a:cs typeface="Open Sans Regular"/>
            </a:endParaRPr>
          </a:p>
          <a:p>
            <a:pPr marL="633289">
              <a:lnSpc>
                <a:spcPct val="130000"/>
              </a:lnSpc>
            </a:pPr>
            <a:r>
              <a:rPr lang="en-GB" sz="1600" i="1" dirty="0">
                <a:solidFill>
                  <a:schemeClr val="tx1"/>
                </a:solidFill>
                <a:latin typeface="Open Sans Regular"/>
                <a:ea typeface="Calibri" panose="020F0502020204030204" pitchFamily="34" charset="0"/>
                <a:cs typeface="Open Sans Regular"/>
              </a:rPr>
              <a:t>Dear players,</a:t>
            </a:r>
            <a:endParaRPr lang="en-GB" sz="1600" dirty="0">
              <a:solidFill>
                <a:schemeClr val="tx1"/>
              </a:solidFill>
              <a:latin typeface="Open Sans Regular"/>
              <a:ea typeface="Calibri" panose="020F0502020204030204" pitchFamily="34" charset="0"/>
              <a:cs typeface="Open Sans Regular"/>
            </a:endParaRPr>
          </a:p>
          <a:p>
            <a:pPr marL="633289">
              <a:lnSpc>
                <a:spcPct val="130000"/>
              </a:lnSpc>
            </a:pPr>
            <a:r>
              <a:rPr lang="en-GB" sz="1600" i="1" dirty="0">
                <a:solidFill>
                  <a:schemeClr val="tx1"/>
                </a:solidFill>
                <a:latin typeface="Open Sans Regular"/>
                <a:ea typeface="Calibri" panose="020F0502020204030204" pitchFamily="34" charset="0"/>
                <a:cs typeface="Open Sans Regular"/>
              </a:rPr>
              <a:t>Today’s bingo number is attached, don’t forget to cross off the number on your participant bingo card if you have it, and complete the daily sugar challenge!</a:t>
            </a:r>
            <a:endParaRPr lang="en-GB" sz="1600" dirty="0">
              <a:solidFill>
                <a:schemeClr val="tx1"/>
              </a:solidFill>
              <a:latin typeface="Open Sans Regular"/>
              <a:ea typeface="Calibri" panose="020F0502020204030204" pitchFamily="34" charset="0"/>
              <a:cs typeface="Open Sans Regular"/>
            </a:endParaRPr>
          </a:p>
          <a:p>
            <a:pPr marL="633289">
              <a:lnSpc>
                <a:spcPct val="130000"/>
              </a:lnSpc>
            </a:pPr>
            <a:r>
              <a:rPr lang="en-GB" sz="1600" i="1" dirty="0">
                <a:solidFill>
                  <a:schemeClr val="tx1"/>
                </a:solidFill>
                <a:latin typeface="Open Sans Regular"/>
                <a:ea typeface="Calibri" panose="020F0502020204030204" pitchFamily="34" charset="0"/>
                <a:cs typeface="Open Sans Regular"/>
              </a:rPr>
              <a:t> Good luck!</a:t>
            </a:r>
            <a:endParaRPr lang="en-GB" sz="1600" dirty="0">
              <a:solidFill>
                <a:schemeClr val="tx1"/>
              </a:solidFill>
              <a:latin typeface="Open Sans Regular"/>
              <a:ea typeface="Calibri" panose="020F0502020204030204" pitchFamily="34" charset="0"/>
              <a:cs typeface="Open Sans Regular"/>
            </a:endParaRPr>
          </a:p>
          <a:p>
            <a:endParaRPr lang="en-GB" sz="1600" dirty="0">
              <a:solidFill>
                <a:schemeClr val="tx1"/>
              </a:solidFill>
              <a:latin typeface="Open Sans Regular"/>
              <a:cs typeface="Open Sans Regular"/>
            </a:endParaRPr>
          </a:p>
        </p:txBody>
      </p:sp>
      <p:pic>
        <p:nvPicPr>
          <p:cNvPr id="4" name="Picture 3" descr="Icon&#10;&#10;Description automatically generated">
            <a:extLst>
              <a:ext uri="{FF2B5EF4-FFF2-40B4-BE49-F238E27FC236}">
                <a16:creationId xmlns="" xmlns:a16="http://schemas.microsoft.com/office/drawing/2014/main" id="{7C1A74F6-3512-4F4A-BEAE-8E038F8C65BB}"/>
              </a:ext>
            </a:extLst>
          </p:cNvPr>
          <p:cNvPicPr>
            <a:picLocks noChangeAspect="1"/>
          </p:cNvPicPr>
          <p:nvPr/>
        </p:nvPicPr>
        <p:blipFill>
          <a:blip r:embed="rId2"/>
          <a:stretch>
            <a:fillRect/>
          </a:stretch>
        </p:blipFill>
        <p:spPr>
          <a:xfrm>
            <a:off x="8899659" y="5638369"/>
            <a:ext cx="804863" cy="990600"/>
          </a:xfrm>
          <a:prstGeom prst="rect">
            <a:avLst/>
          </a:prstGeom>
        </p:spPr>
      </p:pic>
    </p:spTree>
    <p:extLst>
      <p:ext uri="{BB962C8B-B14F-4D97-AF65-F5344CB8AC3E}">
        <p14:creationId xmlns:p14="http://schemas.microsoft.com/office/powerpoint/2010/main" val="1261424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B8D65138-AC2E-4597-97AF-6FF14C5F9FCD}"/>
              </a:ext>
            </a:extLst>
          </p:cNvPr>
          <p:cNvSpPr txBox="1"/>
          <p:nvPr/>
        </p:nvSpPr>
        <p:spPr>
          <a:xfrm>
            <a:off x="235059" y="741085"/>
            <a:ext cx="8555395" cy="4715748"/>
          </a:xfrm>
          <a:prstGeom prst="rect">
            <a:avLst/>
          </a:prstGeom>
          <a:noFill/>
        </p:spPr>
        <p:txBody>
          <a:bodyPr wrap="square" lIns="107287" tIns="53643" rIns="107287" bIns="53643" rtlCol="0">
            <a:spAutoFit/>
          </a:bodyPr>
          <a:lstStyle/>
          <a:p>
            <a:r>
              <a:rPr lang="en-GB" sz="2100" b="1" dirty="0">
                <a:solidFill>
                  <a:schemeClr val="tx1"/>
                </a:solidFill>
                <a:latin typeface="Open Sans Regular"/>
                <a:cs typeface="Open Sans Regular"/>
              </a:rPr>
              <a:t>Let the game begin…</a:t>
            </a:r>
          </a:p>
          <a:p>
            <a:endParaRPr lang="en-GB" dirty="0">
              <a:solidFill>
                <a:schemeClr val="tx1"/>
              </a:solidFill>
              <a:latin typeface="Open Sans Regular"/>
              <a:cs typeface="Open Sans Regular"/>
            </a:endParaRPr>
          </a:p>
          <a:p>
            <a:pPr>
              <a:lnSpc>
                <a:spcPct val="120000"/>
              </a:lnSpc>
            </a:pPr>
            <a:r>
              <a:rPr lang="en-GB" sz="1400" dirty="0">
                <a:solidFill>
                  <a:schemeClr val="tx1"/>
                </a:solidFill>
                <a:latin typeface="Open Sans Regular"/>
                <a:cs typeface="Open Sans Regular"/>
              </a:rPr>
              <a:t>You are now all set up and ready to start the game!</a:t>
            </a:r>
          </a:p>
          <a:p>
            <a:pPr>
              <a:lnSpc>
                <a:spcPct val="120000"/>
              </a:lnSpc>
            </a:pPr>
            <a:endParaRPr lang="en-GB" sz="1400" dirty="0">
              <a:solidFill>
                <a:schemeClr val="tx1"/>
              </a:solidFill>
              <a:latin typeface="Open Sans Regular"/>
              <a:cs typeface="Open Sans Regular"/>
            </a:endParaRPr>
          </a:p>
          <a:p>
            <a:pPr>
              <a:lnSpc>
                <a:spcPct val="120000"/>
              </a:lnSpc>
            </a:pPr>
            <a:r>
              <a:rPr lang="en-GB" sz="1400" dirty="0">
                <a:solidFill>
                  <a:schemeClr val="tx1"/>
                </a:solidFill>
                <a:latin typeface="Open Sans Regular"/>
                <a:cs typeface="Open Sans Regular"/>
              </a:rPr>
              <a:t>As mentioned, each day you will draw a new number from the facilitator bingo calling card download pack, encouraging people to mark it off on their participant bingo card if they have it. The first person to get a complete line on their card will win the first prize, the game will then carry on each day until someone gets a full house and wins the main prize, therefore ending the game.</a:t>
            </a:r>
          </a:p>
          <a:p>
            <a:pPr>
              <a:lnSpc>
                <a:spcPct val="120000"/>
              </a:lnSpc>
            </a:pPr>
            <a:endParaRPr lang="en-GB" sz="1400" dirty="0">
              <a:solidFill>
                <a:schemeClr val="tx1"/>
              </a:solidFill>
              <a:latin typeface="Open Sans Regular"/>
              <a:cs typeface="Open Sans Regular"/>
            </a:endParaRPr>
          </a:p>
          <a:p>
            <a:pPr>
              <a:lnSpc>
                <a:spcPct val="120000"/>
              </a:lnSpc>
            </a:pPr>
            <a:r>
              <a:rPr lang="en-GB" sz="1400" dirty="0">
                <a:solidFill>
                  <a:schemeClr val="tx1"/>
                </a:solidFill>
                <a:latin typeface="Open Sans Regular"/>
                <a:cs typeface="Open Sans Regular"/>
              </a:rPr>
              <a:t>Be sure to check out the ‘hints &amp; tips’ slide at the end of this document to help you get the most out of the game, these are all learnings we have gathered from previous workplaces who have participated. We are always looking to make improvements where possible, so would really appreciate any feedback you might have before, during or after the game.</a:t>
            </a:r>
          </a:p>
          <a:p>
            <a:pPr>
              <a:lnSpc>
                <a:spcPct val="120000"/>
              </a:lnSpc>
            </a:pPr>
            <a:endParaRPr lang="en-GB" sz="1400" dirty="0">
              <a:solidFill>
                <a:schemeClr val="tx1"/>
              </a:solidFill>
              <a:latin typeface="Open Sans Regular"/>
              <a:cs typeface="Open Sans Regular"/>
            </a:endParaRPr>
          </a:p>
          <a:p>
            <a:pPr>
              <a:lnSpc>
                <a:spcPct val="120000"/>
              </a:lnSpc>
            </a:pPr>
            <a:r>
              <a:rPr lang="en-GB" sz="1400" dirty="0">
                <a:solidFill>
                  <a:schemeClr val="tx1"/>
                </a:solidFill>
                <a:latin typeface="Open Sans Regular"/>
                <a:cs typeface="Open Sans Regular"/>
              </a:rPr>
              <a:t>To get in touch with any questions on how the game works, please contact:</a:t>
            </a:r>
          </a:p>
          <a:p>
            <a:endParaRPr lang="en-GB" sz="1600" dirty="0">
              <a:solidFill>
                <a:schemeClr val="tx1"/>
              </a:solidFill>
              <a:latin typeface="Open Sans Regular"/>
              <a:cs typeface="Open Sans Regular"/>
            </a:endParaRPr>
          </a:p>
          <a:p>
            <a:r>
              <a:rPr lang="en-GB" sz="1600" u="sng" dirty="0">
                <a:solidFill>
                  <a:srgbClr val="0563C1"/>
                </a:solidFill>
                <a:latin typeface="Open Sans Regular"/>
                <a:ea typeface="Calibri" panose="020F0502020204030204" pitchFamily="34" charset="0"/>
                <a:cs typeface="Open Sans Regular"/>
              </a:rPr>
              <a:t>Alice.hess@foundrycomms.co.uk</a:t>
            </a:r>
            <a:endParaRPr lang="en-GB" sz="1600" dirty="0">
              <a:solidFill>
                <a:schemeClr val="tx1"/>
              </a:solidFill>
              <a:latin typeface="Open Sans Regular"/>
              <a:cs typeface="Open Sans Regular"/>
            </a:endParaRPr>
          </a:p>
        </p:txBody>
      </p:sp>
      <p:pic>
        <p:nvPicPr>
          <p:cNvPr id="3" name="Picture 2" descr="Icon&#10;&#10;Description automatically generated">
            <a:extLst>
              <a:ext uri="{FF2B5EF4-FFF2-40B4-BE49-F238E27FC236}">
                <a16:creationId xmlns="" xmlns:a16="http://schemas.microsoft.com/office/drawing/2014/main" id="{D836E2C3-1CDF-4065-ACB3-26CBB1B071DD}"/>
              </a:ext>
            </a:extLst>
          </p:cNvPr>
          <p:cNvPicPr>
            <a:picLocks noChangeAspect="1"/>
          </p:cNvPicPr>
          <p:nvPr/>
        </p:nvPicPr>
        <p:blipFill>
          <a:blip r:embed="rId2"/>
          <a:stretch>
            <a:fillRect/>
          </a:stretch>
        </p:blipFill>
        <p:spPr>
          <a:xfrm>
            <a:off x="8899659" y="5638369"/>
            <a:ext cx="804863" cy="990600"/>
          </a:xfrm>
          <a:prstGeom prst="rect">
            <a:avLst/>
          </a:prstGeom>
        </p:spPr>
      </p:pic>
    </p:spTree>
    <p:extLst>
      <p:ext uri="{BB962C8B-B14F-4D97-AF65-F5344CB8AC3E}">
        <p14:creationId xmlns:p14="http://schemas.microsoft.com/office/powerpoint/2010/main" val="1191249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B8D65138-AC2E-4597-97AF-6FF14C5F9FCD}"/>
              </a:ext>
            </a:extLst>
          </p:cNvPr>
          <p:cNvSpPr txBox="1"/>
          <p:nvPr/>
        </p:nvSpPr>
        <p:spPr>
          <a:xfrm>
            <a:off x="201478" y="796656"/>
            <a:ext cx="8698182" cy="3106077"/>
          </a:xfrm>
          <a:prstGeom prst="rect">
            <a:avLst/>
          </a:prstGeom>
          <a:noFill/>
        </p:spPr>
        <p:txBody>
          <a:bodyPr wrap="square" lIns="107287" tIns="53643" rIns="107287" bIns="53643" rtlCol="0">
            <a:spAutoFit/>
          </a:bodyPr>
          <a:lstStyle/>
          <a:p>
            <a:r>
              <a:rPr lang="en-GB" sz="2100" b="1" dirty="0">
                <a:solidFill>
                  <a:schemeClr val="tx1"/>
                </a:solidFill>
                <a:latin typeface="Open Sans Regular"/>
                <a:cs typeface="Open Sans Regular"/>
              </a:rPr>
              <a:t>Thank You email…</a:t>
            </a:r>
          </a:p>
          <a:p>
            <a:pPr>
              <a:lnSpc>
                <a:spcPct val="120000"/>
              </a:lnSpc>
            </a:pPr>
            <a:endParaRPr lang="en-GB" sz="1900" dirty="0">
              <a:solidFill>
                <a:schemeClr val="tx1"/>
              </a:solidFill>
              <a:latin typeface="Open Sans Regular"/>
              <a:ea typeface="Calibri" panose="020F0502020204030204" pitchFamily="34" charset="0"/>
              <a:cs typeface="Open Sans Regular"/>
            </a:endParaRPr>
          </a:p>
          <a:p>
            <a:pPr>
              <a:lnSpc>
                <a:spcPct val="120000"/>
              </a:lnSpc>
            </a:pPr>
            <a:r>
              <a:rPr lang="en-GB" sz="1400" dirty="0">
                <a:solidFill>
                  <a:schemeClr val="tx1"/>
                </a:solidFill>
                <a:latin typeface="Open Sans Regular"/>
                <a:cs typeface="Open Sans Regular"/>
              </a:rPr>
              <a:t>We have also created a thank you email to be sent out once the game has finished.</a:t>
            </a:r>
          </a:p>
          <a:p>
            <a:pPr>
              <a:lnSpc>
                <a:spcPct val="120000"/>
              </a:lnSpc>
            </a:pPr>
            <a:endParaRPr lang="en-GB" sz="1400" dirty="0">
              <a:solidFill>
                <a:schemeClr val="tx1"/>
              </a:solidFill>
              <a:latin typeface="Open Sans Regular"/>
              <a:cs typeface="Open Sans Regular"/>
            </a:endParaRPr>
          </a:p>
          <a:p>
            <a:pPr>
              <a:lnSpc>
                <a:spcPct val="120000"/>
              </a:lnSpc>
            </a:pPr>
            <a:r>
              <a:rPr lang="en-GB" sz="1400" dirty="0">
                <a:solidFill>
                  <a:schemeClr val="tx1"/>
                </a:solidFill>
                <a:latin typeface="Open Sans Regular"/>
                <a:cs typeface="Open Sans Regular"/>
              </a:rPr>
              <a:t>As with the invite email you sent out previously, simply copy and paste the content from the link below in to a new email (making any changes to the copy you’d like to) and send out to everyone who has taken part.</a:t>
            </a:r>
            <a:endParaRPr lang="en-GB" sz="1400" dirty="0">
              <a:solidFill>
                <a:schemeClr val="tx1"/>
              </a:solidFill>
              <a:latin typeface="Open Sans Regular"/>
              <a:ea typeface="Calibri" panose="020F0502020204030204" pitchFamily="34" charset="0"/>
              <a:cs typeface="Open Sans Regular"/>
            </a:endParaRPr>
          </a:p>
          <a:p>
            <a:endParaRPr lang="en-GB" sz="1600" dirty="0">
              <a:solidFill>
                <a:schemeClr val="tx1"/>
              </a:solidFill>
              <a:latin typeface="Open Sans Regular"/>
              <a:ea typeface="Calibri" panose="020F0502020204030204" pitchFamily="34" charset="0"/>
              <a:cs typeface="Open Sans Regular"/>
            </a:endParaRPr>
          </a:p>
          <a:p>
            <a:r>
              <a:rPr lang="en-GB" sz="1900" u="sng" dirty="0">
                <a:solidFill>
                  <a:srgbClr val="000000"/>
                </a:solidFill>
                <a:latin typeface="Open Sans Regular"/>
                <a:ea typeface="Times New Roman" panose="02020603050405020304" pitchFamily="18" charset="0"/>
                <a:cs typeface="Open Sans Regular"/>
                <a:hlinkClick r:id="rId2"/>
              </a:rPr>
              <a:t>https://www.sheffieldissweetenough.org/bingo/bingo-thanks.html</a:t>
            </a:r>
            <a:endParaRPr lang="en-GB" sz="1900" dirty="0">
              <a:latin typeface="Open Sans Regular"/>
              <a:ea typeface="Calibri" panose="020F0502020204030204" pitchFamily="34" charset="0"/>
              <a:cs typeface="Open Sans Regular"/>
            </a:endParaRPr>
          </a:p>
          <a:p>
            <a:endParaRPr lang="en-GB" sz="1600" dirty="0">
              <a:solidFill>
                <a:schemeClr val="tx1"/>
              </a:solidFill>
              <a:latin typeface="Open Sans Regular"/>
              <a:cs typeface="Open Sans Regular"/>
            </a:endParaRPr>
          </a:p>
          <a:p>
            <a:endParaRPr lang="en-GB" sz="1600" dirty="0">
              <a:solidFill>
                <a:schemeClr val="tx1"/>
              </a:solidFill>
              <a:latin typeface="Open Sans Regular"/>
              <a:cs typeface="Open Sans Regular"/>
            </a:endParaRPr>
          </a:p>
        </p:txBody>
      </p:sp>
      <p:pic>
        <p:nvPicPr>
          <p:cNvPr id="4" name="Picture 3" descr="Icon&#10;&#10;Description automatically generated">
            <a:extLst>
              <a:ext uri="{FF2B5EF4-FFF2-40B4-BE49-F238E27FC236}">
                <a16:creationId xmlns="" xmlns:a16="http://schemas.microsoft.com/office/drawing/2014/main" id="{7C1A74F6-3512-4F4A-BEAE-8E038F8C65BB}"/>
              </a:ext>
            </a:extLst>
          </p:cNvPr>
          <p:cNvPicPr>
            <a:picLocks noChangeAspect="1"/>
          </p:cNvPicPr>
          <p:nvPr/>
        </p:nvPicPr>
        <p:blipFill>
          <a:blip r:embed="rId3"/>
          <a:stretch>
            <a:fillRect/>
          </a:stretch>
        </p:blipFill>
        <p:spPr>
          <a:xfrm>
            <a:off x="8899659" y="5638369"/>
            <a:ext cx="804863" cy="990600"/>
          </a:xfrm>
          <a:prstGeom prst="rect">
            <a:avLst/>
          </a:prstGeom>
        </p:spPr>
      </p:pic>
    </p:spTree>
    <p:extLst>
      <p:ext uri="{BB962C8B-B14F-4D97-AF65-F5344CB8AC3E}">
        <p14:creationId xmlns:p14="http://schemas.microsoft.com/office/powerpoint/2010/main" val="25664813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A09B640D-687E-4B47-996A-177980400D58}"/>
              </a:ext>
            </a:extLst>
          </p:cNvPr>
          <p:cNvSpPr>
            <a:spLocks noChangeArrowheads="1"/>
          </p:cNvSpPr>
          <p:nvPr/>
        </p:nvSpPr>
        <p:spPr bwMode="auto">
          <a:xfrm>
            <a:off x="0" y="0"/>
            <a:ext cx="9906000" cy="6858000"/>
          </a:xfrm>
          <a:prstGeom prst="rect">
            <a:avLst/>
          </a:prstGeom>
          <a:solidFill>
            <a:schemeClr val="accent5"/>
          </a:solidFill>
          <a:ln>
            <a:noFill/>
          </a:ln>
        </p:spPr>
        <p:txBody>
          <a:bodyPr lIns="107287" tIns="53643" rIns="107287" bIns="53643"/>
          <a:lstStyle/>
          <a:p>
            <a:pPr eaLnBrk="1" hangingPunct="1">
              <a:buClr>
                <a:srgbClr val="000000"/>
              </a:buClr>
              <a:buSzPct val="100000"/>
              <a:buFont typeface="Times New Roman" panose="02020603050405020304" pitchFamily="18" charset="0"/>
              <a:buNone/>
            </a:pPr>
            <a:endParaRPr lang="en-US" altLang="en-US" dirty="0">
              <a:solidFill>
                <a:schemeClr val="bg2"/>
              </a:solidFill>
              <a:latin typeface="Foundry Sans" pitchFamily="50" charset="0"/>
            </a:endParaRPr>
          </a:p>
        </p:txBody>
      </p:sp>
      <p:sp>
        <p:nvSpPr>
          <p:cNvPr id="3" name="TextBox 2">
            <a:extLst>
              <a:ext uri="{FF2B5EF4-FFF2-40B4-BE49-F238E27FC236}">
                <a16:creationId xmlns="" xmlns:a16="http://schemas.microsoft.com/office/drawing/2014/main" id="{4B57F794-8DEB-47A9-A21D-D7F7A7CF55E8}"/>
              </a:ext>
            </a:extLst>
          </p:cNvPr>
          <p:cNvSpPr txBox="1"/>
          <p:nvPr/>
        </p:nvSpPr>
        <p:spPr>
          <a:xfrm>
            <a:off x="0" y="2916040"/>
            <a:ext cx="9906000" cy="908553"/>
          </a:xfrm>
          <a:prstGeom prst="rect">
            <a:avLst/>
          </a:prstGeom>
          <a:noFill/>
        </p:spPr>
        <p:txBody>
          <a:bodyPr wrap="square" lIns="107287" tIns="53643" rIns="107287" bIns="53643" rtlCol="0">
            <a:spAutoFit/>
          </a:bodyPr>
          <a:lstStyle/>
          <a:p>
            <a:pPr algn="ctr"/>
            <a:r>
              <a:rPr lang="en-GB" sz="5200" b="1" dirty="0">
                <a:latin typeface="Open Sans Regular"/>
                <a:ea typeface="Ebrima" panose="02000000000000000000" pitchFamily="2" charset="0"/>
                <a:cs typeface="Open Sans Regular"/>
              </a:rPr>
              <a:t>HINTS &amp; TIPS</a:t>
            </a:r>
          </a:p>
        </p:txBody>
      </p:sp>
    </p:spTree>
    <p:extLst>
      <p:ext uri="{BB962C8B-B14F-4D97-AF65-F5344CB8AC3E}">
        <p14:creationId xmlns:p14="http://schemas.microsoft.com/office/powerpoint/2010/main" val="1334123866"/>
      </p:ext>
    </p:extLst>
  </p:cSld>
  <p:clrMapOvr>
    <a:masterClrMapping/>
  </p:clrMapOvr>
</p:sld>
</file>

<file path=ppt/theme/theme1.xml><?xml version="1.0" encoding="utf-8"?>
<a:theme xmlns:a="http://schemas.openxmlformats.org/drawingml/2006/main" name="Default Theme">
  <a:themeElements>
    <a:clrScheme name="The Foundry">
      <a:dk1>
        <a:srgbClr val="000000"/>
      </a:dk1>
      <a:lt1>
        <a:srgbClr val="FFFFFF"/>
      </a:lt1>
      <a:dk2>
        <a:srgbClr val="929292"/>
      </a:dk2>
      <a:lt2>
        <a:srgbClr val="25C9D2"/>
      </a:lt2>
      <a:accent1>
        <a:srgbClr val="E45104"/>
      </a:accent1>
      <a:accent2>
        <a:srgbClr val="E54178"/>
      </a:accent2>
      <a:accent3>
        <a:srgbClr val="E21D94"/>
      </a:accent3>
      <a:accent4>
        <a:srgbClr val="00A4CC"/>
      </a:accent4>
      <a:accent5>
        <a:srgbClr val="7FBC04"/>
      </a:accent5>
      <a:accent6>
        <a:srgbClr val="853199"/>
      </a:accent6>
      <a:hlink>
        <a:srgbClr val="F5BD09"/>
      </a:hlink>
      <a:folHlink>
        <a:srgbClr val="4A9B2C"/>
      </a:folHlink>
    </a:clrScheme>
    <a:fontScheme name="Office Theme">
      <a:majorFont>
        <a:latin typeface="Gill Sans MT Pro Bold"/>
        <a:ea typeface="ヒラギノ角ゴ Pro W3"/>
        <a:cs typeface="ヒラギノ角ゴ Pro W3"/>
      </a:majorFont>
      <a:minorFont>
        <a:latin typeface="Gill Sans MT Pro Book"/>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Presentation1" id="{A788CCB9-7452-9443-8D00-9D35C590F7BB}" vid="{814A81FA-EFD5-ED4F-A999-59EDDFF21B7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18034</TotalTime>
  <Words>981</Words>
  <Application>Microsoft Macintosh PowerPoint</Application>
  <PresentationFormat>A4 Paper (210x297 mm)</PresentationFormat>
  <Paragraphs>59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Tracey Elliott</dc:creator>
  <cp:lastModifiedBy>Kevin Lees</cp:lastModifiedBy>
  <cp:revision>840</cp:revision>
  <cp:lastPrinted>2021-11-18T16:24:26Z</cp:lastPrinted>
  <dcterms:created xsi:type="dcterms:W3CDTF">2019-02-13T15:30:46Z</dcterms:created>
  <dcterms:modified xsi:type="dcterms:W3CDTF">2021-11-23T09:29:59Z</dcterms:modified>
</cp:coreProperties>
</file>