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Lst>
  <p:notesMasterIdLst>
    <p:notesMasterId r:id="rId17"/>
  </p:notesMasterIdLst>
  <p:sldIdLst>
    <p:sldId id="256" r:id="rId4"/>
    <p:sldId id="257" r:id="rId5"/>
    <p:sldId id="260" r:id="rId6"/>
    <p:sldId id="261" r:id="rId7"/>
    <p:sldId id="262" r:id="rId8"/>
    <p:sldId id="264" r:id="rId9"/>
    <p:sldId id="265" r:id="rId10"/>
    <p:sldId id="267" r:id="rId11"/>
    <p:sldId id="268" r:id="rId12"/>
    <p:sldId id="269" r:id="rId13"/>
    <p:sldId id="270" r:id="rId14"/>
    <p:sldId id="271" r:id="rId15"/>
    <p:sldId id="274" r:id="rId16"/>
  </p:sldIdLst>
  <p:sldSz cx="12192000" cy="6858000"/>
  <p:notesSz cx="6735763" cy="9871075"/>
  <p:defaultTextStyle>
    <a:defPPr>
      <a:defRPr lang="en-GB"/>
    </a:defPPr>
    <a:lvl1pPr algn="l" defTabSz="449263" rtl="0" eaLnBrk="0" fontAlgn="base" hangingPunct="0">
      <a:spcBef>
        <a:spcPct val="0"/>
      </a:spcBef>
      <a:spcAft>
        <a:spcPct val="0"/>
      </a:spcAft>
      <a:defRPr sz="2400" kern="1200">
        <a:solidFill>
          <a:schemeClr val="bg1"/>
        </a:solidFill>
        <a:latin typeface="Arial" charset="0"/>
        <a:ea typeface="ヒラギノ角ゴ Pro W3" charset="0"/>
        <a:cs typeface="ヒラギノ角ゴ Pro W3" charset="0"/>
      </a:defRPr>
    </a:lvl1pPr>
    <a:lvl2pPr marL="742950" indent="-285750" algn="l" defTabSz="449263" rtl="0" eaLnBrk="0" fontAlgn="base" hangingPunct="0">
      <a:spcBef>
        <a:spcPct val="0"/>
      </a:spcBef>
      <a:spcAft>
        <a:spcPct val="0"/>
      </a:spcAft>
      <a:defRPr sz="2400" kern="1200">
        <a:solidFill>
          <a:schemeClr val="bg1"/>
        </a:solidFill>
        <a:latin typeface="Arial" charset="0"/>
        <a:ea typeface="ヒラギノ角ゴ Pro W3" charset="0"/>
        <a:cs typeface="ヒラギノ角ゴ Pro W3" charset="0"/>
      </a:defRPr>
    </a:lvl2pPr>
    <a:lvl3pPr marL="1143000" indent="-228600" algn="l" defTabSz="449263" rtl="0" eaLnBrk="0" fontAlgn="base" hangingPunct="0">
      <a:spcBef>
        <a:spcPct val="0"/>
      </a:spcBef>
      <a:spcAft>
        <a:spcPct val="0"/>
      </a:spcAft>
      <a:defRPr sz="2400" kern="1200">
        <a:solidFill>
          <a:schemeClr val="bg1"/>
        </a:solidFill>
        <a:latin typeface="Arial" charset="0"/>
        <a:ea typeface="ヒラギノ角ゴ Pro W3" charset="0"/>
        <a:cs typeface="ヒラギノ角ゴ Pro W3" charset="0"/>
      </a:defRPr>
    </a:lvl3pPr>
    <a:lvl4pPr marL="1600200" indent="-228600" algn="l" defTabSz="449263" rtl="0" eaLnBrk="0" fontAlgn="base" hangingPunct="0">
      <a:spcBef>
        <a:spcPct val="0"/>
      </a:spcBef>
      <a:spcAft>
        <a:spcPct val="0"/>
      </a:spcAft>
      <a:defRPr sz="2400" kern="1200">
        <a:solidFill>
          <a:schemeClr val="bg1"/>
        </a:solidFill>
        <a:latin typeface="Arial" charset="0"/>
        <a:ea typeface="ヒラギノ角ゴ Pro W3" charset="0"/>
        <a:cs typeface="ヒラギノ角ゴ Pro W3" charset="0"/>
      </a:defRPr>
    </a:lvl4pPr>
    <a:lvl5pPr marL="2057400" indent="-228600" algn="l" defTabSz="449263" rtl="0" eaLnBrk="0" fontAlgn="base" hangingPunct="0">
      <a:spcBef>
        <a:spcPct val="0"/>
      </a:spcBef>
      <a:spcAft>
        <a:spcPct val="0"/>
      </a:spcAft>
      <a:defRPr sz="2400" kern="1200">
        <a:solidFill>
          <a:schemeClr val="bg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bg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bg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bg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bg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6" clrIdx="0"/>
  <p:cmAuthor id="2" name="Microsoft Office User" initials="Office [2]" lastIdx="1" clrIdx="1"/>
  <p:cmAuthor id="3" name="Microsoft Office User" initials="Office [3]" lastIdx="1" clrIdx="2"/>
  <p:cmAuthor id="4" name="Microsoft Office User" initials="Office [4]" lastIdx="1" clrIdx="3"/>
  <p:cmAuthor id="5" name="Microsoft Office User" initials="Office [5]"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271D"/>
    <a:srgbClr val="E647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p:restoredTop sz="76939" autoAdjust="0"/>
  </p:normalViewPr>
  <p:slideViewPr>
    <p:cSldViewPr snapToGrid="0" snapToObjects="1">
      <p:cViewPr varScale="1">
        <p:scale>
          <a:sx n="97" d="100"/>
          <a:sy n="97" d="100"/>
        </p:scale>
        <p:origin x="53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D78FC2C8-82F4-458A-AB2F-09BCA064591D}" type="datetimeFigureOut">
              <a:rPr lang="en-GB" smtClean="0"/>
              <a:t>04/07/2023</a:t>
            </a:fld>
            <a:endParaRPr lang="en-GB"/>
          </a:p>
        </p:txBody>
      </p:sp>
      <p:sp>
        <p:nvSpPr>
          <p:cNvPr id="4" name="Slide Image Placeholder 3"/>
          <p:cNvSpPr>
            <a:spLocks noGrp="1" noRot="1" noChangeAspect="1"/>
          </p:cNvSpPr>
          <p:nvPr>
            <p:ph type="sldImg" idx="2"/>
          </p:nvPr>
        </p:nvSpPr>
        <p:spPr>
          <a:xfrm>
            <a:off x="406400" y="1233488"/>
            <a:ext cx="5922963"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100" y="4749800"/>
            <a:ext cx="5389563" cy="38877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5775"/>
            <a:ext cx="2919413"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4763" y="9375775"/>
            <a:ext cx="2919412" cy="495300"/>
          </a:xfrm>
          <a:prstGeom prst="rect">
            <a:avLst/>
          </a:prstGeom>
        </p:spPr>
        <p:txBody>
          <a:bodyPr vert="horz" lIns="91440" tIns="45720" rIns="91440" bIns="45720" rtlCol="0" anchor="b"/>
          <a:lstStyle>
            <a:lvl1pPr algn="r">
              <a:defRPr sz="1200"/>
            </a:lvl1pPr>
          </a:lstStyle>
          <a:p>
            <a:fld id="{A21538FA-DA96-4B63-BBDC-71DCAE81E716}" type="slidenum">
              <a:rPr lang="en-GB" smtClean="0"/>
              <a:t>‹#›</a:t>
            </a:fld>
            <a:endParaRPr lang="en-GB"/>
          </a:p>
        </p:txBody>
      </p:sp>
    </p:spTree>
    <p:extLst>
      <p:ext uri="{BB962C8B-B14F-4D97-AF65-F5344CB8AC3E}">
        <p14:creationId xmlns:p14="http://schemas.microsoft.com/office/powerpoint/2010/main" val="2914499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you start: </a:t>
            </a:r>
          </a:p>
          <a:p>
            <a:endParaRPr lang="en-GB" dirty="0"/>
          </a:p>
          <a:p>
            <a:r>
              <a:rPr lang="en-GB" dirty="0"/>
              <a:t>You will find an assembly pack of items to download and print. These include:</a:t>
            </a:r>
          </a:p>
          <a:p>
            <a:endParaRPr lang="en-GB" dirty="0"/>
          </a:p>
          <a:p>
            <a:r>
              <a:rPr lang="en-GB" dirty="0"/>
              <a:t>‘Sugar Heroes’ logo (to print and pin up)</a:t>
            </a:r>
          </a:p>
          <a:p>
            <a:r>
              <a:rPr lang="en-GB" dirty="0"/>
              <a:t>5 x pictures of low sugar foods </a:t>
            </a:r>
          </a:p>
          <a:p>
            <a:r>
              <a:rPr lang="en-GB" dirty="0"/>
              <a:t>5 pictures of high sugar foods</a:t>
            </a:r>
          </a:p>
          <a:p>
            <a:r>
              <a:rPr lang="en-GB" dirty="0"/>
              <a:t>Example of traffic light system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21538FA-DA96-4B63-BBDC-71DCAE81E716}" type="slidenum">
              <a:rPr lang="en-GB" smtClean="0"/>
              <a:t>1</a:t>
            </a:fld>
            <a:endParaRPr lang="en-GB"/>
          </a:p>
        </p:txBody>
      </p:sp>
    </p:spTree>
    <p:extLst>
      <p:ext uri="{BB962C8B-B14F-4D97-AF65-F5344CB8AC3E}">
        <p14:creationId xmlns:p14="http://schemas.microsoft.com/office/powerpoint/2010/main" val="2648588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how can we tell at a glance if some foods contain too much sugar? </a:t>
            </a:r>
          </a:p>
          <a:p>
            <a:endParaRPr lang="en-GB" dirty="0"/>
          </a:p>
          <a:p>
            <a:r>
              <a:rPr lang="en-GB" dirty="0"/>
              <a:t>Most items of food and drink we buy from the supermarket have a traffic light system on the front. </a:t>
            </a:r>
          </a:p>
          <a:p>
            <a:endParaRPr lang="en-GB" dirty="0"/>
          </a:p>
          <a:p>
            <a:r>
              <a:rPr lang="en-GB" dirty="0"/>
              <a:t>(Teacher: hold up the traffic light system example)</a:t>
            </a:r>
          </a:p>
          <a:p>
            <a:endParaRPr lang="en-GB" dirty="0"/>
          </a:p>
        </p:txBody>
      </p:sp>
      <p:sp>
        <p:nvSpPr>
          <p:cNvPr id="4" name="Slide Number Placeholder 3"/>
          <p:cNvSpPr>
            <a:spLocks noGrp="1"/>
          </p:cNvSpPr>
          <p:nvPr>
            <p:ph type="sldNum" sz="quarter" idx="5"/>
          </p:nvPr>
        </p:nvSpPr>
        <p:spPr/>
        <p:txBody>
          <a:bodyPr/>
          <a:lstStyle/>
          <a:p>
            <a:fld id="{A21538FA-DA96-4B63-BBDC-71DCAE81E716}" type="slidenum">
              <a:rPr lang="en-GB" smtClean="0"/>
              <a:t>10</a:t>
            </a:fld>
            <a:endParaRPr lang="en-GB"/>
          </a:p>
        </p:txBody>
      </p:sp>
    </p:spTree>
    <p:extLst>
      <p:ext uri="{BB962C8B-B14F-4D97-AF65-F5344CB8AC3E}">
        <p14:creationId xmlns:p14="http://schemas.microsoft.com/office/powerpoint/2010/main" val="3534604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you go home, have a look at some of the items in your cupboard and you will be able to tell if they are a Sugar Hero by looking at the colour of the sugar content on the packet.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Red means stop and think, this is a high sugar item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Medium means be careful, you shouldn’t eat too much of this</a:t>
            </a:r>
          </a:p>
          <a:p>
            <a:r>
              <a:rPr lang="en-GB" dirty="0"/>
              <a:t>And Green means go ahead, this is a healthier low sugar option</a:t>
            </a:r>
          </a:p>
        </p:txBody>
      </p:sp>
      <p:sp>
        <p:nvSpPr>
          <p:cNvPr id="4" name="Slide Number Placeholder 3"/>
          <p:cNvSpPr>
            <a:spLocks noGrp="1"/>
          </p:cNvSpPr>
          <p:nvPr>
            <p:ph type="sldNum" sz="quarter" idx="5"/>
          </p:nvPr>
        </p:nvSpPr>
        <p:spPr/>
        <p:txBody>
          <a:bodyPr/>
          <a:lstStyle/>
          <a:p>
            <a:fld id="{A21538FA-DA96-4B63-BBDC-71DCAE81E716}" type="slidenum">
              <a:rPr lang="en-GB" smtClean="0"/>
              <a:t>11</a:t>
            </a:fld>
            <a:endParaRPr lang="en-GB"/>
          </a:p>
        </p:txBody>
      </p:sp>
    </p:spTree>
    <p:extLst>
      <p:ext uri="{BB962C8B-B14F-4D97-AF65-F5344CB8AC3E}">
        <p14:creationId xmlns:p14="http://schemas.microsoft.com/office/powerpoint/2010/main" val="1001306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Bear in mind, some low sugar items, such as crisps, are high in fat, which is also bad for our health. Low sugar, low salt, low fat is always the healthiest option. Always check the traffic light system for other key ingredients that might be red and amber. </a:t>
            </a:r>
          </a:p>
        </p:txBody>
      </p:sp>
      <p:sp>
        <p:nvSpPr>
          <p:cNvPr id="4" name="Slide Number Placeholder 3"/>
          <p:cNvSpPr>
            <a:spLocks noGrp="1"/>
          </p:cNvSpPr>
          <p:nvPr>
            <p:ph type="sldNum" sz="quarter" idx="5"/>
          </p:nvPr>
        </p:nvSpPr>
        <p:spPr/>
        <p:txBody>
          <a:bodyPr/>
          <a:lstStyle/>
          <a:p>
            <a:fld id="{A21538FA-DA96-4B63-BBDC-71DCAE81E716}" type="slidenum">
              <a:rPr lang="en-GB" smtClean="0"/>
              <a:t>12</a:t>
            </a:fld>
            <a:endParaRPr lang="en-GB"/>
          </a:p>
        </p:txBody>
      </p:sp>
    </p:spTree>
    <p:extLst>
      <p:ext uri="{BB962C8B-B14F-4D97-AF65-F5344CB8AC3E}">
        <p14:creationId xmlns:p14="http://schemas.microsoft.com/office/powerpoint/2010/main" val="414387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you get home, take a look at your breakfast cereal.</a:t>
            </a:r>
          </a:p>
          <a:p>
            <a:endParaRPr lang="en-GB" dirty="0"/>
          </a:p>
          <a:p>
            <a:r>
              <a:rPr lang="en-GB" dirty="0"/>
              <a:t>Find out if it is a sugar hero by using the traffic light system.</a:t>
            </a:r>
          </a:p>
          <a:p>
            <a:endParaRPr lang="en-GB" dirty="0"/>
          </a:p>
          <a:p>
            <a:r>
              <a:rPr lang="en-GB" dirty="0"/>
              <a:t>See if you can find a healthier cereal next time you go to </a:t>
            </a:r>
            <a:r>
              <a:rPr lang="en-GB"/>
              <a:t>the supermarket.</a:t>
            </a:r>
            <a:endParaRPr lang="en-GB" dirty="0"/>
          </a:p>
          <a:p>
            <a:endParaRPr lang="en-GB" dirty="0"/>
          </a:p>
          <a:p>
            <a:r>
              <a:rPr lang="en-GB" dirty="0"/>
              <a:t>We hope you’ve enjoyed being a sugar detective and have a learnt a bit more about sugar and how to eat healthily. </a:t>
            </a:r>
          </a:p>
        </p:txBody>
      </p:sp>
      <p:sp>
        <p:nvSpPr>
          <p:cNvPr id="4" name="Slide Number Placeholder 3"/>
          <p:cNvSpPr>
            <a:spLocks noGrp="1"/>
          </p:cNvSpPr>
          <p:nvPr>
            <p:ph type="sldNum" sz="quarter" idx="5"/>
          </p:nvPr>
        </p:nvSpPr>
        <p:spPr/>
        <p:txBody>
          <a:bodyPr/>
          <a:lstStyle/>
          <a:p>
            <a:fld id="{A21538FA-DA96-4B63-BBDC-71DCAE81E716}" type="slidenum">
              <a:rPr lang="en-GB" smtClean="0"/>
              <a:t>13</a:t>
            </a:fld>
            <a:endParaRPr lang="en-GB"/>
          </a:p>
        </p:txBody>
      </p:sp>
    </p:spTree>
    <p:extLst>
      <p:ext uri="{BB962C8B-B14F-4D97-AF65-F5344CB8AC3E}">
        <p14:creationId xmlns:p14="http://schemas.microsoft.com/office/powerpoint/2010/main" val="676514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assembly, we want you to become sugar detectives and find out all about the amount of sugar in food.</a:t>
            </a:r>
          </a:p>
          <a:p>
            <a:endParaRPr lang="en-GB" dirty="0"/>
          </a:p>
          <a:p>
            <a:r>
              <a:rPr lang="en-GB" dirty="0"/>
              <a:t>You will learn about different types of sugar</a:t>
            </a:r>
          </a:p>
          <a:p>
            <a:endParaRPr lang="en-GB" dirty="0"/>
          </a:p>
          <a:p>
            <a:r>
              <a:rPr lang="en-GB" dirty="0"/>
              <a:t>How much sugar is too much</a:t>
            </a:r>
          </a:p>
          <a:p>
            <a:endParaRPr lang="en-GB" dirty="0"/>
          </a:p>
          <a:p>
            <a:r>
              <a:rPr lang="en-GB" dirty="0"/>
              <a:t>The amount of sugar in different foods and drinks</a:t>
            </a:r>
          </a:p>
          <a:p>
            <a:endParaRPr lang="en-GB" dirty="0"/>
          </a:p>
          <a:p>
            <a:r>
              <a:rPr lang="en-GB" dirty="0"/>
              <a:t>How to spot high sugar items and examples of healthy sugar swaps. </a:t>
            </a:r>
          </a:p>
        </p:txBody>
      </p:sp>
      <p:sp>
        <p:nvSpPr>
          <p:cNvPr id="4" name="Slide Number Placeholder 3"/>
          <p:cNvSpPr>
            <a:spLocks noGrp="1"/>
          </p:cNvSpPr>
          <p:nvPr>
            <p:ph type="sldNum" sz="quarter" idx="5"/>
          </p:nvPr>
        </p:nvSpPr>
        <p:spPr/>
        <p:txBody>
          <a:bodyPr/>
          <a:lstStyle/>
          <a:p>
            <a:fld id="{A21538FA-DA96-4B63-BBDC-71DCAE81E716}" type="slidenum">
              <a:rPr lang="en-GB" smtClean="0"/>
              <a:t>2</a:t>
            </a:fld>
            <a:endParaRPr lang="en-GB"/>
          </a:p>
        </p:txBody>
      </p:sp>
    </p:spTree>
    <p:extLst>
      <p:ext uri="{BB962C8B-B14F-4D97-AF65-F5344CB8AC3E}">
        <p14:creationId xmlns:p14="http://schemas.microsoft.com/office/powerpoint/2010/main" val="1155073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Today, we are going to try to find food and drinks that are healthy and don’t contain too much sugar. These are our sugar heroes. </a:t>
            </a:r>
          </a:p>
        </p:txBody>
      </p:sp>
      <p:sp>
        <p:nvSpPr>
          <p:cNvPr id="4" name="Slide Number Placeholder 3"/>
          <p:cNvSpPr>
            <a:spLocks noGrp="1"/>
          </p:cNvSpPr>
          <p:nvPr>
            <p:ph type="sldNum" sz="quarter" idx="5"/>
          </p:nvPr>
        </p:nvSpPr>
        <p:spPr/>
        <p:txBody>
          <a:bodyPr/>
          <a:lstStyle/>
          <a:p>
            <a:fld id="{A21538FA-DA96-4B63-BBDC-71DCAE81E716}" type="slidenum">
              <a:rPr lang="en-GB" smtClean="0"/>
              <a:t>3</a:t>
            </a:fld>
            <a:endParaRPr lang="en-GB"/>
          </a:p>
        </p:txBody>
      </p:sp>
    </p:spTree>
    <p:extLst>
      <p:ext uri="{BB962C8B-B14F-4D97-AF65-F5344CB8AC3E}">
        <p14:creationId xmlns:p14="http://schemas.microsoft.com/office/powerpoint/2010/main" val="703233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natural sugar in fruit, vegetables and dairy products.</a:t>
            </a:r>
          </a:p>
          <a:p>
            <a:endParaRPr lang="en-GB" dirty="0"/>
          </a:p>
          <a:p>
            <a:r>
              <a:rPr lang="en-GB" dirty="0"/>
              <a:t>Put up your hand if you can name a fruit? </a:t>
            </a:r>
          </a:p>
          <a:p>
            <a:endParaRPr lang="en-GB" dirty="0"/>
          </a:p>
          <a:p>
            <a:r>
              <a:rPr lang="en-GB" dirty="0"/>
              <a:t>How about some vegetables?</a:t>
            </a:r>
          </a:p>
          <a:p>
            <a:endParaRPr lang="en-GB" dirty="0"/>
          </a:p>
          <a:p>
            <a:r>
              <a:rPr lang="en-GB" dirty="0"/>
              <a:t>And finally, can anyone name a dairy product? </a:t>
            </a:r>
          </a:p>
        </p:txBody>
      </p:sp>
      <p:sp>
        <p:nvSpPr>
          <p:cNvPr id="4" name="Slide Number Placeholder 3"/>
          <p:cNvSpPr>
            <a:spLocks noGrp="1"/>
          </p:cNvSpPr>
          <p:nvPr>
            <p:ph type="sldNum" sz="quarter" idx="5"/>
          </p:nvPr>
        </p:nvSpPr>
        <p:spPr/>
        <p:txBody>
          <a:bodyPr/>
          <a:lstStyle/>
          <a:p>
            <a:fld id="{A21538FA-DA96-4B63-BBDC-71DCAE81E716}" type="slidenum">
              <a:rPr lang="en-GB" smtClean="0"/>
              <a:t>4</a:t>
            </a:fld>
            <a:endParaRPr lang="en-GB"/>
          </a:p>
        </p:txBody>
      </p:sp>
    </p:spTree>
    <p:extLst>
      <p:ext uri="{BB962C8B-B14F-4D97-AF65-F5344CB8AC3E}">
        <p14:creationId xmlns:p14="http://schemas.microsoft.com/office/powerpoint/2010/main" val="3045616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Added sugar is any sugar you add to food and drinks to make them taste nicer. </a:t>
            </a:r>
          </a:p>
          <a:p>
            <a:endParaRPr lang="en-GB" dirty="0"/>
          </a:p>
          <a:p>
            <a:r>
              <a:rPr lang="en-GB" dirty="0"/>
              <a:t>You find added sugar in sweets, biscuits, cakes, pies, pastries, doughnuts, ice cream, flavoured yoghurts and sugar sweetened drinks, such as fizzy drinks, sports drinks, energy drinks or juice drinks. </a:t>
            </a:r>
          </a:p>
          <a:p>
            <a:endParaRPr lang="en-GB" dirty="0"/>
          </a:p>
          <a:p>
            <a:r>
              <a:rPr lang="en-GB" dirty="0"/>
              <a:t>Do you think these foods are sugar heroes? If not, why not? </a:t>
            </a:r>
          </a:p>
        </p:txBody>
      </p:sp>
      <p:sp>
        <p:nvSpPr>
          <p:cNvPr id="4" name="Slide Number Placeholder 3"/>
          <p:cNvSpPr>
            <a:spLocks noGrp="1"/>
          </p:cNvSpPr>
          <p:nvPr>
            <p:ph type="sldNum" sz="quarter" idx="5"/>
          </p:nvPr>
        </p:nvSpPr>
        <p:spPr/>
        <p:txBody>
          <a:bodyPr/>
          <a:lstStyle/>
          <a:p>
            <a:fld id="{A21538FA-DA96-4B63-BBDC-71DCAE81E716}" type="slidenum">
              <a:rPr lang="en-GB" smtClean="0"/>
              <a:t>5</a:t>
            </a:fld>
            <a:endParaRPr lang="en-GB"/>
          </a:p>
        </p:txBody>
      </p:sp>
    </p:spTree>
    <p:extLst>
      <p:ext uri="{BB962C8B-B14F-4D97-AF65-F5344CB8AC3E}">
        <p14:creationId xmlns:p14="http://schemas.microsoft.com/office/powerpoint/2010/main" val="2804210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Stick up a mixture of healthy and unhealthy food pictures around the hall. Select a few children to give you their answers and explain why they think they are healthy).</a:t>
            </a:r>
          </a:p>
          <a:p>
            <a:endParaRPr lang="en-GB" dirty="0"/>
          </a:p>
          <a:p>
            <a:r>
              <a:rPr lang="en-GB" dirty="0"/>
              <a:t>Children, I need your help to find the healthy food and drink around the hall. </a:t>
            </a:r>
          </a:p>
          <a:p>
            <a:endParaRPr lang="en-GB" dirty="0"/>
          </a:p>
          <a:p>
            <a:r>
              <a:rPr lang="en-GB" dirty="0"/>
              <a:t>Take a look around and count how many you can see.</a:t>
            </a:r>
          </a:p>
          <a:p>
            <a:endParaRPr lang="en-GB" dirty="0"/>
          </a:p>
          <a:p>
            <a:r>
              <a:rPr lang="en-GB" dirty="0"/>
              <a:t>Put your hand up when you have an answer.</a:t>
            </a:r>
          </a:p>
          <a:p>
            <a:endParaRPr lang="en-GB" dirty="0"/>
          </a:p>
          <a:p>
            <a:endParaRPr lang="en-GB" dirty="0"/>
          </a:p>
        </p:txBody>
      </p:sp>
      <p:sp>
        <p:nvSpPr>
          <p:cNvPr id="4" name="Slide Number Placeholder 3"/>
          <p:cNvSpPr>
            <a:spLocks noGrp="1"/>
          </p:cNvSpPr>
          <p:nvPr>
            <p:ph type="sldNum" sz="quarter" idx="5"/>
          </p:nvPr>
        </p:nvSpPr>
        <p:spPr/>
        <p:txBody>
          <a:bodyPr/>
          <a:lstStyle/>
          <a:p>
            <a:fld id="{A21538FA-DA96-4B63-BBDC-71DCAE81E716}" type="slidenum">
              <a:rPr lang="en-GB" smtClean="0"/>
              <a:t>6</a:t>
            </a:fld>
            <a:endParaRPr lang="en-GB"/>
          </a:p>
        </p:txBody>
      </p:sp>
    </p:spTree>
    <p:extLst>
      <p:ext uri="{BB962C8B-B14F-4D97-AF65-F5344CB8AC3E}">
        <p14:creationId xmlns:p14="http://schemas.microsoft.com/office/powerpoint/2010/main" val="671422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we know some food and drinks contain added sugar which isn’t healthy for 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But does anyone know how much sugar we are allowed to have in a 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Babies and toddlers should have no added sugar at 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Children aged 4 to 6 should have no more than 4.5 teaspoons of sugar per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Children aged 7 to 10 should have no more than 5.5 teaspoons of sugar per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And anyone over the age of 11 should have no more than 7 teaspoons of sugar a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21538FA-DA96-4B63-BBDC-71DCAE81E716}" type="slidenum">
              <a:rPr lang="en-GB" smtClean="0"/>
              <a:t>7</a:t>
            </a:fld>
            <a:endParaRPr lang="en-GB"/>
          </a:p>
        </p:txBody>
      </p:sp>
    </p:spTree>
    <p:extLst>
      <p:ext uri="{BB962C8B-B14F-4D97-AF65-F5344CB8AC3E}">
        <p14:creationId xmlns:p14="http://schemas.microsoft.com/office/powerpoint/2010/main" val="1231408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randomly hand out your ten pictures of food and drink to children in your audience – there should be 5 healthy options and 5 not-so-healthy options).</a:t>
            </a:r>
          </a:p>
          <a:p>
            <a:endParaRPr lang="en-GB" dirty="0"/>
          </a:p>
          <a:p>
            <a:r>
              <a:rPr lang="en-GB" dirty="0"/>
              <a:t>Now, as we’re playing detectives, I want anyone who is holding onto a sugar hero to come to the front and stand with me.</a:t>
            </a:r>
          </a:p>
          <a:p>
            <a:endParaRPr lang="en-GB" dirty="0"/>
          </a:p>
          <a:p>
            <a:r>
              <a:rPr lang="en-GB" dirty="0"/>
              <a:t>Hold your picture towards the other children. </a:t>
            </a:r>
          </a:p>
          <a:p>
            <a:endParaRPr lang="en-GB" dirty="0"/>
          </a:p>
          <a:p>
            <a:endParaRPr lang="en-GB" dirty="0"/>
          </a:p>
          <a:p>
            <a:r>
              <a:rPr lang="en-GB" dirty="0"/>
              <a:t>(Teacher: Wait until your sugar hero children are in-situ and then see if the other children agree. You can use this as a discussion point if you wish)</a:t>
            </a:r>
          </a:p>
          <a:p>
            <a:endParaRPr lang="en-GB" dirty="0"/>
          </a:p>
          <a:p>
            <a:r>
              <a:rPr lang="en-GB" dirty="0"/>
              <a:t>Children, do you think (child 1) is right with her picture of (X)? </a:t>
            </a:r>
          </a:p>
          <a:p>
            <a:endParaRPr lang="en-GB" dirty="0"/>
          </a:p>
        </p:txBody>
      </p:sp>
      <p:sp>
        <p:nvSpPr>
          <p:cNvPr id="4" name="Slide Number Placeholder 3"/>
          <p:cNvSpPr>
            <a:spLocks noGrp="1"/>
          </p:cNvSpPr>
          <p:nvPr>
            <p:ph type="sldNum" sz="quarter" idx="5"/>
          </p:nvPr>
        </p:nvSpPr>
        <p:spPr/>
        <p:txBody>
          <a:bodyPr/>
          <a:lstStyle/>
          <a:p>
            <a:fld id="{A21538FA-DA96-4B63-BBDC-71DCAE81E716}" type="slidenum">
              <a:rPr lang="en-GB" smtClean="0"/>
              <a:t>8</a:t>
            </a:fld>
            <a:endParaRPr lang="en-GB"/>
          </a:p>
        </p:txBody>
      </p:sp>
    </p:spTree>
    <p:extLst>
      <p:ext uri="{BB962C8B-B14F-4D97-AF65-F5344CB8AC3E}">
        <p14:creationId xmlns:p14="http://schemas.microsoft.com/office/powerpoint/2010/main" val="2478200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(Hopefully the children will have picked some red herrings e.g. low-fat yoghurt)</a:t>
            </a:r>
          </a:p>
          <a:p>
            <a:endParaRPr lang="en-GB" dirty="0"/>
          </a:p>
          <a:p>
            <a:r>
              <a:rPr lang="en-GB" dirty="0"/>
              <a:t>So, some foods may look healthy but actually they contain a lot of sugar. </a:t>
            </a:r>
          </a:p>
          <a:p>
            <a:endParaRPr lang="en-GB" dirty="0"/>
          </a:p>
          <a:p>
            <a:r>
              <a:rPr lang="en-GB" dirty="0"/>
              <a:t>Foods with a surprising amount of sugar include low-fat yoghurt, fruit smoothies, flavoured water and sugary cereals. </a:t>
            </a:r>
          </a:p>
        </p:txBody>
      </p:sp>
      <p:sp>
        <p:nvSpPr>
          <p:cNvPr id="4" name="Slide Number Placeholder 3"/>
          <p:cNvSpPr>
            <a:spLocks noGrp="1"/>
          </p:cNvSpPr>
          <p:nvPr>
            <p:ph type="sldNum" sz="quarter" idx="5"/>
          </p:nvPr>
        </p:nvSpPr>
        <p:spPr/>
        <p:txBody>
          <a:bodyPr/>
          <a:lstStyle/>
          <a:p>
            <a:fld id="{A21538FA-DA96-4B63-BBDC-71DCAE81E716}" type="slidenum">
              <a:rPr lang="en-GB" smtClean="0"/>
              <a:t>9</a:t>
            </a:fld>
            <a:endParaRPr lang="en-GB"/>
          </a:p>
        </p:txBody>
      </p:sp>
    </p:spTree>
    <p:extLst>
      <p:ext uri="{BB962C8B-B14F-4D97-AF65-F5344CB8AC3E}">
        <p14:creationId xmlns:p14="http://schemas.microsoft.com/office/powerpoint/2010/main" val="87133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2744988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71828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084" y="274638"/>
            <a:ext cx="2741083" cy="584835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1" y="274638"/>
            <a:ext cx="8024284" cy="58483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88816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6"/>
          <p:cNvSpPr>
            <a:spLocks noGrp="1" noChangeArrowheads="1"/>
          </p:cNvSpPr>
          <p:nvPr>
            <p:ph type="sldNum" idx="10"/>
          </p:nvPr>
        </p:nvSpPr>
        <p:spPr>
          <a:ln/>
        </p:spPr>
        <p:txBody>
          <a:bodyPr/>
          <a:lstStyle>
            <a:lvl1pPr>
              <a:defRPr/>
            </a:lvl1pPr>
          </a:lstStyle>
          <a:p>
            <a:fld id="{A881C6DF-B208-7443-B51C-C975DB1E2B97}" type="slidenum">
              <a:rPr lang="en-GB"/>
              <a:pPr/>
              <a:t>‹#›</a:t>
            </a:fld>
            <a:endParaRPr lang="en-GB"/>
          </a:p>
        </p:txBody>
      </p:sp>
    </p:spTree>
    <p:extLst>
      <p:ext uri="{BB962C8B-B14F-4D97-AF65-F5344CB8AC3E}">
        <p14:creationId xmlns:p14="http://schemas.microsoft.com/office/powerpoint/2010/main" val="2733772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6"/>
          <p:cNvSpPr>
            <a:spLocks noGrp="1" noChangeArrowheads="1"/>
          </p:cNvSpPr>
          <p:nvPr>
            <p:ph type="sldNum" idx="10"/>
          </p:nvPr>
        </p:nvSpPr>
        <p:spPr>
          <a:ln/>
        </p:spPr>
        <p:txBody>
          <a:bodyPr/>
          <a:lstStyle>
            <a:lvl1pPr>
              <a:defRPr/>
            </a:lvl1pPr>
          </a:lstStyle>
          <a:p>
            <a:fld id="{A44CC68E-7533-5649-85EF-CF084B3E4650}" type="slidenum">
              <a:rPr lang="en-GB"/>
              <a:pPr/>
              <a:t>‹#›</a:t>
            </a:fld>
            <a:endParaRPr lang="en-GB"/>
          </a:p>
        </p:txBody>
      </p:sp>
    </p:spTree>
    <p:extLst>
      <p:ext uri="{BB962C8B-B14F-4D97-AF65-F5344CB8AC3E}">
        <p14:creationId xmlns:p14="http://schemas.microsoft.com/office/powerpoint/2010/main" val="3904442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6"/>
          <p:cNvSpPr>
            <a:spLocks noGrp="1" noChangeArrowheads="1"/>
          </p:cNvSpPr>
          <p:nvPr>
            <p:ph type="sldNum" idx="10"/>
          </p:nvPr>
        </p:nvSpPr>
        <p:spPr>
          <a:ln/>
        </p:spPr>
        <p:txBody>
          <a:bodyPr/>
          <a:lstStyle>
            <a:lvl1pPr>
              <a:defRPr/>
            </a:lvl1pPr>
          </a:lstStyle>
          <a:p>
            <a:fld id="{1413D9BF-08CF-624D-A3EA-EE99A7050367}" type="slidenum">
              <a:rPr lang="en-GB"/>
              <a:pPr/>
              <a:t>‹#›</a:t>
            </a:fld>
            <a:endParaRPr lang="en-GB"/>
          </a:p>
        </p:txBody>
      </p:sp>
    </p:spTree>
    <p:extLst>
      <p:ext uri="{BB962C8B-B14F-4D97-AF65-F5344CB8AC3E}">
        <p14:creationId xmlns:p14="http://schemas.microsoft.com/office/powerpoint/2010/main" val="3829025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1" y="1600200"/>
            <a:ext cx="5382684"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5484" y="1600200"/>
            <a:ext cx="538268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6"/>
          <p:cNvSpPr>
            <a:spLocks noGrp="1" noChangeArrowheads="1"/>
          </p:cNvSpPr>
          <p:nvPr>
            <p:ph type="sldNum" idx="10"/>
          </p:nvPr>
        </p:nvSpPr>
        <p:spPr>
          <a:ln/>
        </p:spPr>
        <p:txBody>
          <a:bodyPr/>
          <a:lstStyle>
            <a:lvl1pPr>
              <a:defRPr/>
            </a:lvl1pPr>
          </a:lstStyle>
          <a:p>
            <a:fld id="{38952BD8-0D65-FC40-BB27-1DFBA6CC2E8A}" type="slidenum">
              <a:rPr lang="en-GB"/>
              <a:pPr/>
              <a:t>‹#›</a:t>
            </a:fld>
            <a:endParaRPr lang="en-GB"/>
          </a:p>
        </p:txBody>
      </p:sp>
    </p:spTree>
    <p:extLst>
      <p:ext uri="{BB962C8B-B14F-4D97-AF65-F5344CB8AC3E}">
        <p14:creationId xmlns:p14="http://schemas.microsoft.com/office/powerpoint/2010/main" val="96284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6"/>
          <p:cNvSpPr>
            <a:spLocks noGrp="1" noChangeArrowheads="1"/>
          </p:cNvSpPr>
          <p:nvPr>
            <p:ph type="sldNum" idx="10"/>
          </p:nvPr>
        </p:nvSpPr>
        <p:spPr>
          <a:ln/>
        </p:spPr>
        <p:txBody>
          <a:bodyPr/>
          <a:lstStyle>
            <a:lvl1pPr>
              <a:defRPr/>
            </a:lvl1pPr>
          </a:lstStyle>
          <a:p>
            <a:fld id="{F022FD8E-8F58-884B-B026-A68664C10734}" type="slidenum">
              <a:rPr lang="en-GB"/>
              <a:pPr/>
              <a:t>‹#›</a:t>
            </a:fld>
            <a:endParaRPr lang="en-GB"/>
          </a:p>
        </p:txBody>
      </p:sp>
    </p:spTree>
    <p:extLst>
      <p:ext uri="{BB962C8B-B14F-4D97-AF65-F5344CB8AC3E}">
        <p14:creationId xmlns:p14="http://schemas.microsoft.com/office/powerpoint/2010/main" val="3063379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6"/>
          <p:cNvSpPr>
            <a:spLocks noGrp="1" noChangeArrowheads="1"/>
          </p:cNvSpPr>
          <p:nvPr>
            <p:ph type="sldNum" idx="10"/>
          </p:nvPr>
        </p:nvSpPr>
        <p:spPr>
          <a:ln/>
        </p:spPr>
        <p:txBody>
          <a:bodyPr/>
          <a:lstStyle>
            <a:lvl1pPr>
              <a:defRPr/>
            </a:lvl1pPr>
          </a:lstStyle>
          <a:p>
            <a:fld id="{3816FDFF-2712-2E43-B336-D2A19D66D5DE}" type="slidenum">
              <a:rPr lang="en-GB"/>
              <a:pPr/>
              <a:t>‹#›</a:t>
            </a:fld>
            <a:endParaRPr lang="en-GB"/>
          </a:p>
        </p:txBody>
      </p:sp>
    </p:spTree>
    <p:extLst>
      <p:ext uri="{BB962C8B-B14F-4D97-AF65-F5344CB8AC3E}">
        <p14:creationId xmlns:p14="http://schemas.microsoft.com/office/powerpoint/2010/main" val="3354574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idx="10"/>
          </p:nvPr>
        </p:nvSpPr>
        <p:spPr>
          <a:ln/>
        </p:spPr>
        <p:txBody>
          <a:bodyPr/>
          <a:lstStyle>
            <a:lvl1pPr>
              <a:defRPr/>
            </a:lvl1pPr>
          </a:lstStyle>
          <a:p>
            <a:fld id="{4ADE1902-04C1-F640-9216-53DA0A52FE4F}" type="slidenum">
              <a:rPr lang="en-GB"/>
              <a:pPr/>
              <a:t>‹#›</a:t>
            </a:fld>
            <a:endParaRPr lang="en-GB"/>
          </a:p>
        </p:txBody>
      </p:sp>
    </p:spTree>
    <p:extLst>
      <p:ext uri="{BB962C8B-B14F-4D97-AF65-F5344CB8AC3E}">
        <p14:creationId xmlns:p14="http://schemas.microsoft.com/office/powerpoint/2010/main" val="1267227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6"/>
          <p:cNvSpPr>
            <a:spLocks noGrp="1" noChangeArrowheads="1"/>
          </p:cNvSpPr>
          <p:nvPr>
            <p:ph type="sldNum" idx="10"/>
          </p:nvPr>
        </p:nvSpPr>
        <p:spPr>
          <a:ln/>
        </p:spPr>
        <p:txBody>
          <a:bodyPr/>
          <a:lstStyle>
            <a:lvl1pPr>
              <a:defRPr/>
            </a:lvl1pPr>
          </a:lstStyle>
          <a:p>
            <a:fld id="{DB3E4296-F154-9343-A8B4-6C2EEA7B90E5}" type="slidenum">
              <a:rPr lang="en-GB"/>
              <a:pPr/>
              <a:t>‹#›</a:t>
            </a:fld>
            <a:endParaRPr lang="en-GB"/>
          </a:p>
        </p:txBody>
      </p:sp>
    </p:spTree>
    <p:extLst>
      <p:ext uri="{BB962C8B-B14F-4D97-AF65-F5344CB8AC3E}">
        <p14:creationId xmlns:p14="http://schemas.microsoft.com/office/powerpoint/2010/main" val="1847975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7167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6"/>
          <p:cNvSpPr>
            <a:spLocks noGrp="1" noChangeArrowheads="1"/>
          </p:cNvSpPr>
          <p:nvPr>
            <p:ph type="sldNum" idx="10"/>
          </p:nvPr>
        </p:nvSpPr>
        <p:spPr>
          <a:ln/>
        </p:spPr>
        <p:txBody>
          <a:bodyPr/>
          <a:lstStyle>
            <a:lvl1pPr>
              <a:defRPr/>
            </a:lvl1pPr>
          </a:lstStyle>
          <a:p>
            <a:fld id="{727F094D-685C-E44E-978E-5F625DC26138}" type="slidenum">
              <a:rPr lang="en-GB"/>
              <a:pPr/>
              <a:t>‹#›</a:t>
            </a:fld>
            <a:endParaRPr lang="en-GB"/>
          </a:p>
        </p:txBody>
      </p:sp>
    </p:spTree>
    <p:extLst>
      <p:ext uri="{BB962C8B-B14F-4D97-AF65-F5344CB8AC3E}">
        <p14:creationId xmlns:p14="http://schemas.microsoft.com/office/powerpoint/2010/main" val="2686374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6"/>
          <p:cNvSpPr>
            <a:spLocks noGrp="1" noChangeArrowheads="1"/>
          </p:cNvSpPr>
          <p:nvPr>
            <p:ph type="sldNum" idx="10"/>
          </p:nvPr>
        </p:nvSpPr>
        <p:spPr>
          <a:ln/>
        </p:spPr>
        <p:txBody>
          <a:bodyPr/>
          <a:lstStyle>
            <a:lvl1pPr>
              <a:defRPr/>
            </a:lvl1pPr>
          </a:lstStyle>
          <a:p>
            <a:fld id="{9F845AEC-41D2-9542-A06A-89ACAB03E0F1}" type="slidenum">
              <a:rPr lang="en-GB"/>
              <a:pPr/>
              <a:t>‹#›</a:t>
            </a:fld>
            <a:endParaRPr lang="en-GB"/>
          </a:p>
        </p:txBody>
      </p:sp>
    </p:spTree>
    <p:extLst>
      <p:ext uri="{BB962C8B-B14F-4D97-AF65-F5344CB8AC3E}">
        <p14:creationId xmlns:p14="http://schemas.microsoft.com/office/powerpoint/2010/main" val="3130878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084" y="274638"/>
            <a:ext cx="2741083" cy="584835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1" y="274638"/>
            <a:ext cx="8024284" cy="58483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6"/>
          <p:cNvSpPr>
            <a:spLocks noGrp="1" noChangeArrowheads="1"/>
          </p:cNvSpPr>
          <p:nvPr>
            <p:ph type="sldNum" idx="10"/>
          </p:nvPr>
        </p:nvSpPr>
        <p:spPr>
          <a:ln/>
        </p:spPr>
        <p:txBody>
          <a:bodyPr/>
          <a:lstStyle>
            <a:lvl1pPr>
              <a:defRPr/>
            </a:lvl1pPr>
          </a:lstStyle>
          <a:p>
            <a:fld id="{20F6A6F4-1E3E-CE4B-8874-AD27B3395DAF}" type="slidenum">
              <a:rPr lang="en-GB"/>
              <a:pPr/>
              <a:t>‹#›</a:t>
            </a:fld>
            <a:endParaRPr lang="en-GB"/>
          </a:p>
        </p:txBody>
      </p:sp>
    </p:spTree>
    <p:extLst>
      <p:ext uri="{BB962C8B-B14F-4D97-AF65-F5344CB8AC3E}">
        <p14:creationId xmlns:p14="http://schemas.microsoft.com/office/powerpoint/2010/main" val="852897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6"/>
          <p:cNvSpPr>
            <a:spLocks noGrp="1" noChangeArrowheads="1"/>
          </p:cNvSpPr>
          <p:nvPr>
            <p:ph type="sldNum" idx="10"/>
          </p:nvPr>
        </p:nvSpPr>
        <p:spPr>
          <a:ln/>
        </p:spPr>
        <p:txBody>
          <a:bodyPr/>
          <a:lstStyle>
            <a:lvl1pPr>
              <a:defRPr/>
            </a:lvl1pPr>
          </a:lstStyle>
          <a:p>
            <a:fld id="{3F925AA9-DFC2-9D49-966A-BCA4F0BE965D}" type="slidenum">
              <a:rPr lang="en-GB"/>
              <a:pPr/>
              <a:t>‹#›</a:t>
            </a:fld>
            <a:endParaRPr lang="en-GB"/>
          </a:p>
        </p:txBody>
      </p:sp>
    </p:spTree>
    <p:extLst>
      <p:ext uri="{BB962C8B-B14F-4D97-AF65-F5344CB8AC3E}">
        <p14:creationId xmlns:p14="http://schemas.microsoft.com/office/powerpoint/2010/main" val="39556026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6"/>
          <p:cNvSpPr>
            <a:spLocks noGrp="1" noChangeArrowheads="1"/>
          </p:cNvSpPr>
          <p:nvPr>
            <p:ph type="sldNum" idx="10"/>
          </p:nvPr>
        </p:nvSpPr>
        <p:spPr>
          <a:ln/>
        </p:spPr>
        <p:txBody>
          <a:bodyPr/>
          <a:lstStyle>
            <a:lvl1pPr>
              <a:defRPr/>
            </a:lvl1pPr>
          </a:lstStyle>
          <a:p>
            <a:fld id="{60332351-04C7-DC4A-AC0E-E41F16E92AB3}" type="slidenum">
              <a:rPr lang="en-GB"/>
              <a:pPr/>
              <a:t>‹#›</a:t>
            </a:fld>
            <a:endParaRPr lang="en-GB"/>
          </a:p>
        </p:txBody>
      </p:sp>
    </p:spTree>
    <p:extLst>
      <p:ext uri="{BB962C8B-B14F-4D97-AF65-F5344CB8AC3E}">
        <p14:creationId xmlns:p14="http://schemas.microsoft.com/office/powerpoint/2010/main" val="14610571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6"/>
          <p:cNvSpPr>
            <a:spLocks noGrp="1" noChangeArrowheads="1"/>
          </p:cNvSpPr>
          <p:nvPr>
            <p:ph type="sldNum" idx="10"/>
          </p:nvPr>
        </p:nvSpPr>
        <p:spPr>
          <a:ln/>
        </p:spPr>
        <p:txBody>
          <a:bodyPr/>
          <a:lstStyle>
            <a:lvl1pPr>
              <a:defRPr/>
            </a:lvl1pPr>
          </a:lstStyle>
          <a:p>
            <a:fld id="{3DBC7426-3630-3240-8DC2-E4029BF366C0}" type="slidenum">
              <a:rPr lang="en-GB"/>
              <a:pPr/>
              <a:t>‹#›</a:t>
            </a:fld>
            <a:endParaRPr lang="en-GB"/>
          </a:p>
        </p:txBody>
      </p:sp>
    </p:spTree>
    <p:extLst>
      <p:ext uri="{BB962C8B-B14F-4D97-AF65-F5344CB8AC3E}">
        <p14:creationId xmlns:p14="http://schemas.microsoft.com/office/powerpoint/2010/main" val="167594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1" y="1600200"/>
            <a:ext cx="5382684"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5484" y="1600200"/>
            <a:ext cx="538268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6"/>
          <p:cNvSpPr>
            <a:spLocks noGrp="1" noChangeArrowheads="1"/>
          </p:cNvSpPr>
          <p:nvPr>
            <p:ph type="sldNum" idx="10"/>
          </p:nvPr>
        </p:nvSpPr>
        <p:spPr>
          <a:ln/>
        </p:spPr>
        <p:txBody>
          <a:bodyPr/>
          <a:lstStyle>
            <a:lvl1pPr>
              <a:defRPr/>
            </a:lvl1pPr>
          </a:lstStyle>
          <a:p>
            <a:fld id="{165EDFC8-1F5B-ED4E-A97E-E6050A8BDB0C}" type="slidenum">
              <a:rPr lang="en-GB"/>
              <a:pPr/>
              <a:t>‹#›</a:t>
            </a:fld>
            <a:endParaRPr lang="en-GB"/>
          </a:p>
        </p:txBody>
      </p:sp>
    </p:spTree>
    <p:extLst>
      <p:ext uri="{BB962C8B-B14F-4D97-AF65-F5344CB8AC3E}">
        <p14:creationId xmlns:p14="http://schemas.microsoft.com/office/powerpoint/2010/main" val="32704166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6"/>
          <p:cNvSpPr>
            <a:spLocks noGrp="1" noChangeArrowheads="1"/>
          </p:cNvSpPr>
          <p:nvPr>
            <p:ph type="sldNum" idx="10"/>
          </p:nvPr>
        </p:nvSpPr>
        <p:spPr>
          <a:ln/>
        </p:spPr>
        <p:txBody>
          <a:bodyPr/>
          <a:lstStyle>
            <a:lvl1pPr>
              <a:defRPr/>
            </a:lvl1pPr>
          </a:lstStyle>
          <a:p>
            <a:fld id="{A821BBDA-E50D-E842-B0A8-9CF9ECD7B92C}" type="slidenum">
              <a:rPr lang="en-GB"/>
              <a:pPr/>
              <a:t>‹#›</a:t>
            </a:fld>
            <a:endParaRPr lang="en-GB"/>
          </a:p>
        </p:txBody>
      </p:sp>
    </p:spTree>
    <p:extLst>
      <p:ext uri="{BB962C8B-B14F-4D97-AF65-F5344CB8AC3E}">
        <p14:creationId xmlns:p14="http://schemas.microsoft.com/office/powerpoint/2010/main" val="2703535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6"/>
          <p:cNvSpPr>
            <a:spLocks noGrp="1" noChangeArrowheads="1"/>
          </p:cNvSpPr>
          <p:nvPr>
            <p:ph type="sldNum" idx="10"/>
          </p:nvPr>
        </p:nvSpPr>
        <p:spPr>
          <a:ln/>
        </p:spPr>
        <p:txBody>
          <a:bodyPr/>
          <a:lstStyle>
            <a:lvl1pPr>
              <a:defRPr/>
            </a:lvl1pPr>
          </a:lstStyle>
          <a:p>
            <a:fld id="{53A88CF4-5668-C942-AE42-9880FB03C54A}" type="slidenum">
              <a:rPr lang="en-GB"/>
              <a:pPr/>
              <a:t>‹#›</a:t>
            </a:fld>
            <a:endParaRPr lang="en-GB"/>
          </a:p>
        </p:txBody>
      </p:sp>
    </p:spTree>
    <p:extLst>
      <p:ext uri="{BB962C8B-B14F-4D97-AF65-F5344CB8AC3E}">
        <p14:creationId xmlns:p14="http://schemas.microsoft.com/office/powerpoint/2010/main" val="24065809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idx="10"/>
          </p:nvPr>
        </p:nvSpPr>
        <p:spPr>
          <a:ln/>
        </p:spPr>
        <p:txBody>
          <a:bodyPr/>
          <a:lstStyle>
            <a:lvl1pPr>
              <a:defRPr/>
            </a:lvl1pPr>
          </a:lstStyle>
          <a:p>
            <a:fld id="{CC4A6C5D-CFD8-4D43-96B4-F9F5F18C77E2}" type="slidenum">
              <a:rPr lang="en-GB"/>
              <a:pPr/>
              <a:t>‹#›</a:t>
            </a:fld>
            <a:endParaRPr lang="en-GB"/>
          </a:p>
        </p:txBody>
      </p:sp>
    </p:spTree>
    <p:extLst>
      <p:ext uri="{BB962C8B-B14F-4D97-AF65-F5344CB8AC3E}">
        <p14:creationId xmlns:p14="http://schemas.microsoft.com/office/powerpoint/2010/main" val="1634571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2780785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6"/>
          <p:cNvSpPr>
            <a:spLocks noGrp="1" noChangeArrowheads="1"/>
          </p:cNvSpPr>
          <p:nvPr>
            <p:ph type="sldNum" idx="10"/>
          </p:nvPr>
        </p:nvSpPr>
        <p:spPr>
          <a:ln/>
        </p:spPr>
        <p:txBody>
          <a:bodyPr/>
          <a:lstStyle>
            <a:lvl1pPr>
              <a:defRPr/>
            </a:lvl1pPr>
          </a:lstStyle>
          <a:p>
            <a:fld id="{9CB01D1F-543E-D749-BF01-0429175B3353}" type="slidenum">
              <a:rPr lang="en-GB"/>
              <a:pPr/>
              <a:t>‹#›</a:t>
            </a:fld>
            <a:endParaRPr lang="en-GB"/>
          </a:p>
        </p:txBody>
      </p:sp>
    </p:spTree>
    <p:extLst>
      <p:ext uri="{BB962C8B-B14F-4D97-AF65-F5344CB8AC3E}">
        <p14:creationId xmlns:p14="http://schemas.microsoft.com/office/powerpoint/2010/main" val="22447665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6"/>
          <p:cNvSpPr>
            <a:spLocks noGrp="1" noChangeArrowheads="1"/>
          </p:cNvSpPr>
          <p:nvPr>
            <p:ph type="sldNum" idx="10"/>
          </p:nvPr>
        </p:nvSpPr>
        <p:spPr>
          <a:ln/>
        </p:spPr>
        <p:txBody>
          <a:bodyPr/>
          <a:lstStyle>
            <a:lvl1pPr>
              <a:defRPr/>
            </a:lvl1pPr>
          </a:lstStyle>
          <a:p>
            <a:fld id="{1FF97038-9B09-3147-AB0A-31BF6DB32FC3}" type="slidenum">
              <a:rPr lang="en-GB"/>
              <a:pPr/>
              <a:t>‹#›</a:t>
            </a:fld>
            <a:endParaRPr lang="en-GB"/>
          </a:p>
        </p:txBody>
      </p:sp>
    </p:spTree>
    <p:extLst>
      <p:ext uri="{BB962C8B-B14F-4D97-AF65-F5344CB8AC3E}">
        <p14:creationId xmlns:p14="http://schemas.microsoft.com/office/powerpoint/2010/main" val="36146790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6"/>
          <p:cNvSpPr>
            <a:spLocks noGrp="1" noChangeArrowheads="1"/>
          </p:cNvSpPr>
          <p:nvPr>
            <p:ph type="sldNum" idx="10"/>
          </p:nvPr>
        </p:nvSpPr>
        <p:spPr>
          <a:ln/>
        </p:spPr>
        <p:txBody>
          <a:bodyPr/>
          <a:lstStyle>
            <a:lvl1pPr>
              <a:defRPr/>
            </a:lvl1pPr>
          </a:lstStyle>
          <a:p>
            <a:fld id="{F2C923D2-0A47-C14D-8D3F-F1BDC63F6EA6}" type="slidenum">
              <a:rPr lang="en-GB"/>
              <a:pPr/>
              <a:t>‹#›</a:t>
            </a:fld>
            <a:endParaRPr lang="en-GB"/>
          </a:p>
        </p:txBody>
      </p:sp>
    </p:spTree>
    <p:extLst>
      <p:ext uri="{BB962C8B-B14F-4D97-AF65-F5344CB8AC3E}">
        <p14:creationId xmlns:p14="http://schemas.microsoft.com/office/powerpoint/2010/main" val="12415449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084" y="274638"/>
            <a:ext cx="2741083" cy="584835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1" y="274638"/>
            <a:ext cx="8024284" cy="58483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6"/>
          <p:cNvSpPr>
            <a:spLocks noGrp="1" noChangeArrowheads="1"/>
          </p:cNvSpPr>
          <p:nvPr>
            <p:ph type="sldNum" idx="10"/>
          </p:nvPr>
        </p:nvSpPr>
        <p:spPr>
          <a:ln/>
        </p:spPr>
        <p:txBody>
          <a:bodyPr/>
          <a:lstStyle>
            <a:lvl1pPr>
              <a:defRPr/>
            </a:lvl1pPr>
          </a:lstStyle>
          <a:p>
            <a:fld id="{0CDEC6B9-26CE-8C46-BC7C-83F4D02D4177}" type="slidenum">
              <a:rPr lang="en-GB"/>
              <a:pPr/>
              <a:t>‹#›</a:t>
            </a:fld>
            <a:endParaRPr lang="en-GB"/>
          </a:p>
        </p:txBody>
      </p:sp>
    </p:spTree>
    <p:extLst>
      <p:ext uri="{BB962C8B-B14F-4D97-AF65-F5344CB8AC3E}">
        <p14:creationId xmlns:p14="http://schemas.microsoft.com/office/powerpoint/2010/main" val="424803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1" y="1600200"/>
            <a:ext cx="5382684"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5484" y="1600200"/>
            <a:ext cx="538268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91116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66776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739927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554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01425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670431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09601" y="274639"/>
            <a:ext cx="10968567" cy="11398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dirty="0"/>
              <a:t>Click to edit the title text format</a:t>
            </a:r>
          </a:p>
        </p:txBody>
      </p:sp>
      <p:sp>
        <p:nvSpPr>
          <p:cNvPr id="1028" name="Rectangle 3"/>
          <p:cNvSpPr>
            <a:spLocks noGrp="1" noChangeArrowheads="1"/>
          </p:cNvSpPr>
          <p:nvPr>
            <p:ph type="body" idx="1"/>
          </p:nvPr>
        </p:nvSpPr>
        <p:spPr bwMode="auto">
          <a:xfrm>
            <a:off x="609601" y="1600200"/>
            <a:ext cx="10968567" cy="452278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449263" rtl="0" eaLnBrk="1" fontAlgn="base" hangingPunct="1">
        <a:spcBef>
          <a:spcPct val="0"/>
        </a:spcBef>
        <a:spcAft>
          <a:spcPct val="0"/>
        </a:spcAft>
        <a:buClr>
          <a:srgbClr val="000000"/>
        </a:buClr>
        <a:buSzPct val="100000"/>
        <a:buFont typeface="Times New Roman" charset="0"/>
        <a:defRPr sz="3000" b="1">
          <a:solidFill>
            <a:srgbClr val="000000"/>
          </a:solidFill>
          <a:latin typeface="GillSans" panose="020B0602020204020204" pitchFamily="34" charset="0"/>
          <a:ea typeface="+mj-ea"/>
          <a:cs typeface="+mj-cs"/>
        </a:defRPr>
      </a:lvl1pPr>
      <a:lvl2pPr algn="ctr" defTabSz="449263" rtl="0" eaLnBrk="1" fontAlgn="base" hangingPunct="1">
        <a:spcBef>
          <a:spcPct val="0"/>
        </a:spcBef>
        <a:spcAft>
          <a:spcPct val="0"/>
        </a:spcAft>
        <a:buClr>
          <a:srgbClr val="000000"/>
        </a:buClr>
        <a:buSzPct val="100000"/>
        <a:buFont typeface="Times New Roman" charset="0"/>
        <a:defRPr sz="3000" b="1">
          <a:solidFill>
            <a:srgbClr val="0194D3"/>
          </a:solidFill>
          <a:latin typeface="GillSans" charset="0"/>
          <a:ea typeface="ヒラギノ角ゴ Pro W3" charset="-128"/>
          <a:cs typeface="ヒラギノ角ゴ Pro W3" charset="-128"/>
        </a:defRPr>
      </a:lvl2pPr>
      <a:lvl3pPr algn="ctr" defTabSz="449263" rtl="0" eaLnBrk="1" fontAlgn="base" hangingPunct="1">
        <a:spcBef>
          <a:spcPct val="0"/>
        </a:spcBef>
        <a:spcAft>
          <a:spcPct val="0"/>
        </a:spcAft>
        <a:buClr>
          <a:srgbClr val="000000"/>
        </a:buClr>
        <a:buSzPct val="100000"/>
        <a:buFont typeface="Times New Roman" charset="0"/>
        <a:defRPr sz="3000" b="1">
          <a:solidFill>
            <a:srgbClr val="0194D3"/>
          </a:solidFill>
          <a:latin typeface="GillSans" charset="0"/>
          <a:ea typeface="ヒラギノ角ゴ Pro W3" charset="-128"/>
          <a:cs typeface="ヒラギノ角ゴ Pro W3" charset="-128"/>
        </a:defRPr>
      </a:lvl3pPr>
      <a:lvl4pPr algn="ctr" defTabSz="449263" rtl="0" eaLnBrk="1" fontAlgn="base" hangingPunct="1">
        <a:spcBef>
          <a:spcPct val="0"/>
        </a:spcBef>
        <a:spcAft>
          <a:spcPct val="0"/>
        </a:spcAft>
        <a:buClr>
          <a:srgbClr val="000000"/>
        </a:buClr>
        <a:buSzPct val="100000"/>
        <a:buFont typeface="Times New Roman" charset="0"/>
        <a:defRPr sz="3000" b="1">
          <a:solidFill>
            <a:srgbClr val="0194D3"/>
          </a:solidFill>
          <a:latin typeface="GillSans" charset="0"/>
          <a:ea typeface="ヒラギノ角ゴ Pro W3" charset="-128"/>
          <a:cs typeface="ヒラギノ角ゴ Pro W3" charset="-128"/>
        </a:defRPr>
      </a:lvl4pPr>
      <a:lvl5pPr algn="ctr" defTabSz="449263" rtl="0" eaLnBrk="1" fontAlgn="base" hangingPunct="1">
        <a:spcBef>
          <a:spcPct val="0"/>
        </a:spcBef>
        <a:spcAft>
          <a:spcPct val="0"/>
        </a:spcAft>
        <a:buClr>
          <a:srgbClr val="000000"/>
        </a:buClr>
        <a:buSzPct val="100000"/>
        <a:buFont typeface="Times New Roman" charset="0"/>
        <a:defRPr sz="3000" b="1">
          <a:solidFill>
            <a:srgbClr val="0194D3"/>
          </a:solidFill>
          <a:latin typeface="GillSans" charset="0"/>
          <a:ea typeface="ヒラギノ角ゴ Pro W3" charset="-128"/>
          <a:cs typeface="ヒラギノ角ゴ Pro W3" charset="-128"/>
        </a:defRPr>
      </a:lvl5pPr>
      <a:lvl6pPr marL="2514600" indent="-228600" algn="ctr" defTabSz="449263" rtl="0" eaLnBrk="1" fontAlgn="base" hangingPunct="1">
        <a:spcBef>
          <a:spcPct val="0"/>
        </a:spcBef>
        <a:spcAft>
          <a:spcPct val="0"/>
        </a:spcAft>
        <a:buClr>
          <a:srgbClr val="000000"/>
        </a:buClr>
        <a:buSzPct val="100000"/>
        <a:buFont typeface="Times New Roman" charset="0"/>
        <a:defRPr sz="3000">
          <a:solidFill>
            <a:srgbClr val="0194D3"/>
          </a:solidFill>
          <a:latin typeface="Gill Sans MT Pro Bold" charset="0"/>
          <a:ea typeface="ヒラギノ角ゴ Pro W3" charset="-128"/>
          <a:cs typeface="ヒラギノ角ゴ Pro W3" charset="-128"/>
        </a:defRPr>
      </a:lvl6pPr>
      <a:lvl7pPr marL="2971800" indent="-228600" algn="ctr" defTabSz="449263" rtl="0" eaLnBrk="1" fontAlgn="base" hangingPunct="1">
        <a:spcBef>
          <a:spcPct val="0"/>
        </a:spcBef>
        <a:spcAft>
          <a:spcPct val="0"/>
        </a:spcAft>
        <a:buClr>
          <a:srgbClr val="000000"/>
        </a:buClr>
        <a:buSzPct val="100000"/>
        <a:buFont typeface="Times New Roman" charset="0"/>
        <a:defRPr sz="3000">
          <a:solidFill>
            <a:srgbClr val="0194D3"/>
          </a:solidFill>
          <a:latin typeface="Gill Sans MT Pro Bold" charset="0"/>
          <a:ea typeface="ヒラギノ角ゴ Pro W3" charset="-128"/>
          <a:cs typeface="ヒラギノ角ゴ Pro W3" charset="-128"/>
        </a:defRPr>
      </a:lvl7pPr>
      <a:lvl8pPr marL="3429000" indent="-228600" algn="ctr" defTabSz="449263" rtl="0" eaLnBrk="1" fontAlgn="base" hangingPunct="1">
        <a:spcBef>
          <a:spcPct val="0"/>
        </a:spcBef>
        <a:spcAft>
          <a:spcPct val="0"/>
        </a:spcAft>
        <a:buClr>
          <a:srgbClr val="000000"/>
        </a:buClr>
        <a:buSzPct val="100000"/>
        <a:buFont typeface="Times New Roman" charset="0"/>
        <a:defRPr sz="3000">
          <a:solidFill>
            <a:srgbClr val="0194D3"/>
          </a:solidFill>
          <a:latin typeface="Gill Sans MT Pro Bold" charset="0"/>
          <a:ea typeface="ヒラギノ角ゴ Pro W3" charset="-128"/>
          <a:cs typeface="ヒラギノ角ゴ Pro W3" charset="-128"/>
        </a:defRPr>
      </a:lvl8pPr>
      <a:lvl9pPr marL="3886200" indent="-228600" algn="ctr" defTabSz="449263" rtl="0" eaLnBrk="1" fontAlgn="base" hangingPunct="1">
        <a:spcBef>
          <a:spcPct val="0"/>
        </a:spcBef>
        <a:spcAft>
          <a:spcPct val="0"/>
        </a:spcAft>
        <a:buClr>
          <a:srgbClr val="000000"/>
        </a:buClr>
        <a:buSzPct val="100000"/>
        <a:buFont typeface="Times New Roman" charset="0"/>
        <a:defRPr sz="3000">
          <a:solidFill>
            <a:srgbClr val="0194D3"/>
          </a:solidFill>
          <a:latin typeface="Gill Sans MT Pro Bold" charset="0"/>
          <a:ea typeface="ヒラギノ角ゴ Pro W3" charset="-128"/>
          <a:cs typeface="ヒラギノ角ゴ Pro W3" charset="-128"/>
        </a:defRPr>
      </a:lvl9pPr>
    </p:titleStyle>
    <p:bodyStyle>
      <a:lvl1pPr marL="342900" indent="-342900" algn="ctr" defTabSz="449263" rtl="0" eaLnBrk="1" fontAlgn="base" hangingPunct="1">
        <a:lnSpc>
          <a:spcPts val="3275"/>
        </a:lnSpc>
        <a:spcBef>
          <a:spcPts val="700"/>
        </a:spcBef>
        <a:spcAft>
          <a:spcPct val="0"/>
        </a:spcAft>
        <a:buClr>
          <a:srgbClr val="000000"/>
        </a:buClr>
        <a:buSzPct val="100000"/>
        <a:buFont typeface="Times New Roman" charset="0"/>
        <a:defRPr sz="2800">
          <a:solidFill>
            <a:srgbClr val="7F7F7F"/>
          </a:solidFill>
          <a:latin typeface="GillSans" panose="020B0602020204020204" pitchFamily="34" charset="0"/>
          <a:ea typeface="+mn-ea"/>
          <a:cs typeface="+mn-cs"/>
        </a:defRPr>
      </a:lvl1pPr>
      <a:lvl2pPr marL="742950" indent="-285750" algn="ctr" defTabSz="449263" rtl="0" eaLnBrk="1" fontAlgn="base" hangingPunct="1">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2pPr>
      <a:lvl3pPr marL="1143000" indent="-228600" algn="ctr" defTabSz="449263" rtl="0" eaLnBrk="1" fontAlgn="base" hangingPunct="1">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3pPr>
      <a:lvl4pPr marL="1600200" indent="-228600" algn="ctr" defTabSz="449263" rtl="0" eaLnBrk="1" fontAlgn="base" hangingPunct="1">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4pPr>
      <a:lvl5pPr marL="2057400" indent="-228600" algn="ctr" defTabSz="449263" rtl="0" eaLnBrk="1" fontAlgn="base" hangingPunct="1">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5pPr>
      <a:lvl6pPr marL="2514600" indent="-228600" algn="ctr" defTabSz="449263" rtl="0" eaLnBrk="1" fontAlgn="base" hangingPunct="1">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6pPr>
      <a:lvl7pPr marL="2971800" indent="-228600" algn="ctr" defTabSz="449263" rtl="0" eaLnBrk="1" fontAlgn="base" hangingPunct="1">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7pPr>
      <a:lvl8pPr marL="3429000" indent="-228600" algn="ctr" defTabSz="449263" rtl="0" eaLnBrk="1" fontAlgn="base" hangingPunct="1">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8pPr>
      <a:lvl9pPr marL="3886200" indent="-228600" algn="ctr" defTabSz="449263" rtl="0" eaLnBrk="1" fontAlgn="base" hangingPunct="1">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9525"/>
            <a:ext cx="12192000" cy="683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13315" name="Rectangle 2"/>
          <p:cNvSpPr>
            <a:spLocks noGrp="1" noChangeArrowheads="1"/>
          </p:cNvSpPr>
          <p:nvPr>
            <p:ph type="title"/>
          </p:nvPr>
        </p:nvSpPr>
        <p:spPr bwMode="auto">
          <a:xfrm>
            <a:off x="609601" y="274639"/>
            <a:ext cx="10968567" cy="11398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3316" name="Rectangle 3"/>
          <p:cNvSpPr>
            <a:spLocks noGrp="1" noChangeArrowheads="1"/>
          </p:cNvSpPr>
          <p:nvPr>
            <p:ph type="body" idx="1"/>
          </p:nvPr>
        </p:nvSpPr>
        <p:spPr bwMode="auto">
          <a:xfrm>
            <a:off x="609601" y="1600200"/>
            <a:ext cx="10968567" cy="452278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2053" name="Text Box 4"/>
          <p:cNvSpPr txBox="1">
            <a:spLocks noChangeArrowheads="1"/>
          </p:cNvSpPr>
          <p:nvPr/>
        </p:nvSpPr>
        <p:spPr bwMode="auto">
          <a:xfrm>
            <a:off x="609600" y="6245225"/>
            <a:ext cx="2844800" cy="476250"/>
          </a:xfrm>
          <a:prstGeom prst="rect">
            <a:avLst/>
          </a:prstGeom>
          <a:noFill/>
          <a:ln w="9525">
            <a:noFill/>
            <a:round/>
            <a:headEnd/>
            <a:tailEnd/>
          </a:ln>
        </p:spPr>
        <p:txBody>
          <a:bodyPr wrap="none" anchor="ctr"/>
          <a:lstStyle/>
          <a:p>
            <a:pPr eaLnBrk="1" hangingPunct="1">
              <a:buClr>
                <a:srgbClr val="000000"/>
              </a:buClr>
              <a:buSzPct val="100000"/>
              <a:buFont typeface="Times New Roman" pitchFamily="-108" charset="0"/>
              <a:buNone/>
              <a:defRPr/>
            </a:pPr>
            <a:endParaRPr lang="en-US" sz="2400">
              <a:ea typeface="ヒラギノ角ゴ Pro W3" pitchFamily="-108" charset="-128"/>
              <a:cs typeface="ヒラギノ角ゴ Pro W3" pitchFamily="-108" charset="-128"/>
            </a:endParaRPr>
          </a:p>
        </p:txBody>
      </p:sp>
      <p:sp>
        <p:nvSpPr>
          <p:cNvPr id="2054" name="Text Box 5"/>
          <p:cNvSpPr txBox="1">
            <a:spLocks noChangeArrowheads="1"/>
          </p:cNvSpPr>
          <p:nvPr/>
        </p:nvSpPr>
        <p:spPr bwMode="auto">
          <a:xfrm>
            <a:off x="4165600" y="6245225"/>
            <a:ext cx="3860800" cy="476250"/>
          </a:xfrm>
          <a:prstGeom prst="rect">
            <a:avLst/>
          </a:prstGeom>
          <a:noFill/>
          <a:ln w="9525">
            <a:noFill/>
            <a:round/>
            <a:headEnd/>
            <a:tailEnd/>
          </a:ln>
        </p:spPr>
        <p:txBody>
          <a:bodyPr wrap="none" anchor="ctr"/>
          <a:lstStyle/>
          <a:p>
            <a:pPr eaLnBrk="1" hangingPunct="1">
              <a:buClr>
                <a:srgbClr val="000000"/>
              </a:buClr>
              <a:buSzPct val="100000"/>
              <a:buFont typeface="Times New Roman" pitchFamily="-108" charset="0"/>
              <a:buNone/>
              <a:defRPr/>
            </a:pPr>
            <a:endParaRPr lang="en-US" sz="2400">
              <a:ea typeface="ヒラギノ角ゴ Pro W3" pitchFamily="-108" charset="-128"/>
              <a:cs typeface="ヒラギノ角ゴ Pro W3" pitchFamily="-108" charset="-128"/>
            </a:endParaRPr>
          </a:p>
        </p:txBody>
      </p:sp>
      <p:sp>
        <p:nvSpPr>
          <p:cNvPr id="2" name="Rectangle 6"/>
          <p:cNvSpPr>
            <a:spLocks noGrp="1" noChangeArrowheads="1"/>
          </p:cNvSpPr>
          <p:nvPr>
            <p:ph type="sldNum"/>
          </p:nvPr>
        </p:nvSpPr>
        <p:spPr bwMode="auto">
          <a:xfrm>
            <a:off x="8737601" y="6245226"/>
            <a:ext cx="2840567" cy="473075"/>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lvl1pPr eaLnBrk="1" hangingPunct="1">
              <a:buSzPct val="100000"/>
              <a:defRPr sz="1800">
                <a:solidFill>
                  <a:srgbClr val="000000"/>
                </a:solidFill>
                <a:latin typeface="Times New Roman" charset="0"/>
                <a:cs typeface="Arial Unicode MS" charset="0"/>
              </a:defRPr>
            </a:lvl1pPr>
          </a:lstStyle>
          <a:p>
            <a:fld id="{95280CBA-EF3F-9F45-AD4E-1515D74B50C2}"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Sans" panose="020B0602020204020204" pitchFamily="34" charset="0"/>
          <a:ea typeface="+mj-ea"/>
          <a:cs typeface="+mj-cs"/>
        </a:defRPr>
      </a:lvl1pPr>
      <a:lvl2pPr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Sans" charset="0"/>
          <a:ea typeface="ヒラギノ角ゴ Pro W3" charset="-128"/>
          <a:cs typeface="ヒラギノ角ゴ Pro W3" charset="-128"/>
        </a:defRPr>
      </a:lvl2pPr>
      <a:lvl3pPr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Sans" charset="0"/>
          <a:ea typeface="ヒラギノ角ゴ Pro W3" charset="-128"/>
          <a:cs typeface="ヒラギノ角ゴ Pro W3" charset="-128"/>
        </a:defRPr>
      </a:lvl3pPr>
      <a:lvl4pPr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Sans" charset="0"/>
          <a:ea typeface="ヒラギノ角ゴ Pro W3" charset="-128"/>
          <a:cs typeface="ヒラギノ角ゴ Pro W3" charset="-128"/>
        </a:defRPr>
      </a:lvl4pPr>
      <a:lvl5pPr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Sans" charset="0"/>
          <a:ea typeface="ヒラギノ角ゴ Pro W3" charset="-128"/>
          <a:cs typeface="ヒラギノ角ゴ Pro W3" charset="-128"/>
        </a:defRPr>
      </a:lvl5pPr>
      <a:lvl6pPr marL="2514600" indent="-228600"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 Sans MT Pro Bold" charset="0"/>
          <a:ea typeface="ヒラギノ角ゴ Pro W3" charset="-128"/>
          <a:cs typeface="ヒラギノ角ゴ Pro W3" charset="-128"/>
        </a:defRPr>
      </a:lvl6pPr>
      <a:lvl7pPr marL="2971800" indent="-228600"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 Sans MT Pro Bold" charset="0"/>
          <a:ea typeface="ヒラギノ角ゴ Pro W3" charset="-128"/>
          <a:cs typeface="ヒラギノ角ゴ Pro W3" charset="-128"/>
        </a:defRPr>
      </a:lvl7pPr>
      <a:lvl8pPr marL="3429000" indent="-228600"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 Sans MT Pro Bold" charset="0"/>
          <a:ea typeface="ヒラギノ角ゴ Pro W3" charset="-128"/>
          <a:cs typeface="ヒラギノ角ゴ Pro W3" charset="-128"/>
        </a:defRPr>
      </a:lvl8pPr>
      <a:lvl9pPr marL="3886200" indent="-228600"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 Sans MT Pro Bold" charset="0"/>
          <a:ea typeface="ヒラギノ角ゴ Pro W3" charset="-128"/>
          <a:cs typeface="ヒラギノ角ゴ Pro W3" charset="-128"/>
        </a:defRPr>
      </a:lvl9pPr>
    </p:titleStyle>
    <p:bodyStyle>
      <a:lvl1pPr marL="342900" indent="-3429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7F7F7F"/>
          </a:solidFill>
          <a:latin typeface="+mn-lt"/>
          <a:ea typeface="+mn-ea"/>
          <a:cs typeface="+mn-cs"/>
        </a:defRPr>
      </a:lvl1pPr>
      <a:lvl2pPr marL="742950" indent="-28575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2pPr>
      <a:lvl3pPr marL="11430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3pPr>
      <a:lvl4pPr marL="16002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4pPr>
      <a:lvl5pPr marL="20574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5pPr>
      <a:lvl6pPr marL="25146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6pPr>
      <a:lvl7pPr marL="29718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7pPr>
      <a:lvl8pPr marL="34290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8pPr>
      <a:lvl9pPr marL="38862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5602"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9525"/>
            <a:ext cx="12192000" cy="683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25603" name="Rectangle 2"/>
          <p:cNvSpPr>
            <a:spLocks noGrp="1" noChangeArrowheads="1"/>
          </p:cNvSpPr>
          <p:nvPr>
            <p:ph type="title"/>
          </p:nvPr>
        </p:nvSpPr>
        <p:spPr bwMode="auto">
          <a:xfrm>
            <a:off x="609601" y="274639"/>
            <a:ext cx="10968567" cy="11398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5604" name="Rectangle 3"/>
          <p:cNvSpPr>
            <a:spLocks noGrp="1" noChangeArrowheads="1"/>
          </p:cNvSpPr>
          <p:nvPr>
            <p:ph type="body" idx="1"/>
          </p:nvPr>
        </p:nvSpPr>
        <p:spPr bwMode="auto">
          <a:xfrm>
            <a:off x="609601" y="1600200"/>
            <a:ext cx="10968567" cy="452278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3077" name="Text Box 4"/>
          <p:cNvSpPr txBox="1">
            <a:spLocks noChangeArrowheads="1"/>
          </p:cNvSpPr>
          <p:nvPr/>
        </p:nvSpPr>
        <p:spPr bwMode="auto">
          <a:xfrm>
            <a:off x="609600" y="6245225"/>
            <a:ext cx="2844800" cy="476250"/>
          </a:xfrm>
          <a:prstGeom prst="rect">
            <a:avLst/>
          </a:prstGeom>
          <a:noFill/>
          <a:ln w="9525">
            <a:noFill/>
            <a:round/>
            <a:headEnd/>
            <a:tailEnd/>
          </a:ln>
        </p:spPr>
        <p:txBody>
          <a:bodyPr wrap="none" anchor="ctr"/>
          <a:lstStyle/>
          <a:p>
            <a:pPr eaLnBrk="1" hangingPunct="1">
              <a:buClr>
                <a:srgbClr val="000000"/>
              </a:buClr>
              <a:buSzPct val="100000"/>
              <a:buFont typeface="Times New Roman" pitchFamily="-108" charset="0"/>
              <a:buNone/>
              <a:defRPr/>
            </a:pPr>
            <a:endParaRPr lang="en-US" sz="2400">
              <a:ea typeface="ヒラギノ角ゴ Pro W3" pitchFamily="-108" charset="-128"/>
              <a:cs typeface="ヒラギノ角ゴ Pro W3" pitchFamily="-108" charset="-128"/>
            </a:endParaRPr>
          </a:p>
        </p:txBody>
      </p:sp>
      <p:sp>
        <p:nvSpPr>
          <p:cNvPr id="3078" name="Text Box 5"/>
          <p:cNvSpPr txBox="1">
            <a:spLocks noChangeArrowheads="1"/>
          </p:cNvSpPr>
          <p:nvPr/>
        </p:nvSpPr>
        <p:spPr bwMode="auto">
          <a:xfrm>
            <a:off x="4165600" y="6245225"/>
            <a:ext cx="3860800" cy="476250"/>
          </a:xfrm>
          <a:prstGeom prst="rect">
            <a:avLst/>
          </a:prstGeom>
          <a:noFill/>
          <a:ln w="9525">
            <a:noFill/>
            <a:round/>
            <a:headEnd/>
            <a:tailEnd/>
          </a:ln>
        </p:spPr>
        <p:txBody>
          <a:bodyPr wrap="none" anchor="ctr"/>
          <a:lstStyle/>
          <a:p>
            <a:pPr eaLnBrk="1" hangingPunct="1">
              <a:buClr>
                <a:srgbClr val="000000"/>
              </a:buClr>
              <a:buSzPct val="100000"/>
              <a:buFont typeface="Times New Roman" pitchFamily="-108" charset="0"/>
              <a:buNone/>
              <a:defRPr/>
            </a:pPr>
            <a:endParaRPr lang="en-US" sz="2400">
              <a:ea typeface="ヒラギノ角ゴ Pro W3" pitchFamily="-108" charset="-128"/>
              <a:cs typeface="ヒラギノ角ゴ Pro W3" pitchFamily="-108" charset="-128"/>
            </a:endParaRPr>
          </a:p>
        </p:txBody>
      </p:sp>
      <p:sp>
        <p:nvSpPr>
          <p:cNvPr id="2" name="Rectangle 6"/>
          <p:cNvSpPr>
            <a:spLocks noGrp="1" noChangeArrowheads="1"/>
          </p:cNvSpPr>
          <p:nvPr>
            <p:ph type="sldNum"/>
          </p:nvPr>
        </p:nvSpPr>
        <p:spPr bwMode="auto">
          <a:xfrm>
            <a:off x="8737601" y="6245226"/>
            <a:ext cx="2840567" cy="473075"/>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lvl1pPr eaLnBrk="1" hangingPunct="1">
              <a:buSzPct val="100000"/>
              <a:defRPr sz="1800">
                <a:solidFill>
                  <a:srgbClr val="000000"/>
                </a:solidFill>
                <a:latin typeface="Times New Roman" charset="0"/>
                <a:cs typeface="Arial Unicode MS" charset="0"/>
              </a:defRPr>
            </a:lvl1pPr>
          </a:lstStyle>
          <a:p>
            <a:fld id="{1CD89A00-22A5-A14B-B7CE-CCDDA27BF9D5}"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Sans" panose="020B0602020204020204" pitchFamily="34" charset="0"/>
          <a:ea typeface="+mj-ea"/>
          <a:cs typeface="+mj-cs"/>
        </a:defRPr>
      </a:lvl1pPr>
      <a:lvl2pPr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Sans" charset="0"/>
          <a:ea typeface="ヒラギノ角ゴ Pro W3" charset="-128"/>
          <a:cs typeface="ヒラギノ角ゴ Pro W3" charset="-128"/>
        </a:defRPr>
      </a:lvl2pPr>
      <a:lvl3pPr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Sans" charset="0"/>
          <a:ea typeface="ヒラギノ角ゴ Pro W3" charset="-128"/>
          <a:cs typeface="ヒラギノ角ゴ Pro W3" charset="-128"/>
        </a:defRPr>
      </a:lvl3pPr>
      <a:lvl4pPr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Sans" charset="0"/>
          <a:ea typeface="ヒラギノ角ゴ Pro W3" charset="-128"/>
          <a:cs typeface="ヒラギノ角ゴ Pro W3" charset="-128"/>
        </a:defRPr>
      </a:lvl4pPr>
      <a:lvl5pPr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Sans" charset="0"/>
          <a:ea typeface="ヒラギノ角ゴ Pro W3" charset="-128"/>
          <a:cs typeface="ヒラギノ角ゴ Pro W3" charset="-128"/>
        </a:defRPr>
      </a:lvl5pPr>
      <a:lvl6pPr marL="2514600" indent="-228600"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 Sans MT Pro Bold" charset="0"/>
          <a:ea typeface="ヒラギノ角ゴ Pro W3" charset="-128"/>
          <a:cs typeface="ヒラギノ角ゴ Pro W3" charset="-128"/>
        </a:defRPr>
      </a:lvl6pPr>
      <a:lvl7pPr marL="2971800" indent="-228600"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 Sans MT Pro Bold" charset="0"/>
          <a:ea typeface="ヒラギノ角ゴ Pro W3" charset="-128"/>
          <a:cs typeface="ヒラギノ角ゴ Pro W3" charset="-128"/>
        </a:defRPr>
      </a:lvl7pPr>
      <a:lvl8pPr marL="3429000" indent="-228600"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 Sans MT Pro Bold" charset="0"/>
          <a:ea typeface="ヒラギノ角ゴ Pro W3" charset="-128"/>
          <a:cs typeface="ヒラギノ角ゴ Pro W3" charset="-128"/>
        </a:defRPr>
      </a:lvl8pPr>
      <a:lvl9pPr marL="3886200" indent="-228600" algn="ctr" defTabSz="449263" rtl="0" eaLnBrk="0" fontAlgn="base" hangingPunct="0">
        <a:spcBef>
          <a:spcPct val="0"/>
        </a:spcBef>
        <a:spcAft>
          <a:spcPct val="0"/>
        </a:spcAft>
        <a:buClr>
          <a:srgbClr val="000000"/>
        </a:buClr>
        <a:buSzPct val="100000"/>
        <a:buFont typeface="Times New Roman" charset="0"/>
        <a:defRPr sz="3000">
          <a:solidFill>
            <a:srgbClr val="0194D3"/>
          </a:solidFill>
          <a:latin typeface="Gill Sans MT Pro Bold" charset="0"/>
          <a:ea typeface="ヒラギノ角ゴ Pro W3" charset="-128"/>
          <a:cs typeface="ヒラギノ角ゴ Pro W3" charset="-128"/>
        </a:defRPr>
      </a:lvl9pPr>
    </p:titleStyle>
    <p:bodyStyle>
      <a:lvl1pPr marL="342900" indent="-3429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7F7F7F"/>
          </a:solidFill>
          <a:latin typeface="+mn-lt"/>
          <a:ea typeface="+mn-ea"/>
          <a:cs typeface="+mn-cs"/>
        </a:defRPr>
      </a:lvl1pPr>
      <a:lvl2pPr marL="742950" indent="-28575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2pPr>
      <a:lvl3pPr marL="11430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3pPr>
      <a:lvl4pPr marL="16002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4pPr>
      <a:lvl5pPr marL="20574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5pPr>
      <a:lvl6pPr marL="25146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6pPr>
      <a:lvl7pPr marL="29718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7pPr>
      <a:lvl8pPr marL="34290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8pPr>
      <a:lvl9pPr marL="3886200" indent="-228600" algn="ctr" defTabSz="449263" rtl="0" eaLnBrk="0" fontAlgn="base" hangingPunct="0">
        <a:lnSpc>
          <a:spcPts val="3275"/>
        </a:lnSpc>
        <a:spcBef>
          <a:spcPts val="700"/>
        </a:spcBef>
        <a:spcAft>
          <a:spcPct val="0"/>
        </a:spcAft>
        <a:buClr>
          <a:srgbClr val="000000"/>
        </a:buClr>
        <a:buSzPct val="100000"/>
        <a:buFont typeface="Times New Roman" charset="0"/>
        <a:defRPr sz="2800">
          <a:solidFill>
            <a:srgbClr val="000000"/>
          </a:solidFill>
          <a:latin typeface="GillSans"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artoon dog holding a magnifying glass&#10;&#10;Description automatically generated">
            <a:extLst>
              <a:ext uri="{FF2B5EF4-FFF2-40B4-BE49-F238E27FC236}">
                <a16:creationId xmlns:a16="http://schemas.microsoft.com/office/drawing/2014/main" id="{14A7BD18-2441-BF04-D1D3-875969F5EFF4}"/>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850333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92079774-5C17-55FD-5034-5DACB936C8C0}"/>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987692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 name="Picture 11">
            <a:extLst>
              <a:ext uri="{FF2B5EF4-FFF2-40B4-BE49-F238E27FC236}">
                <a16:creationId xmlns:a16="http://schemas.microsoft.com/office/drawing/2014/main" id="{EE69DE1A-AC09-8140-BB53-5EA3E377B271}"/>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2007243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Chart, funnel chart&#10;&#10;Description automatically generated">
            <a:extLst>
              <a:ext uri="{FF2B5EF4-FFF2-40B4-BE49-F238E27FC236}">
                <a16:creationId xmlns:a16="http://schemas.microsoft.com/office/drawing/2014/main" id="{4294214D-37A4-A248-18F7-4B968159CCDD}"/>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2564571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diagram&#10;&#10;Description automatically generated">
            <a:extLst>
              <a:ext uri="{FF2B5EF4-FFF2-40B4-BE49-F238E27FC236}">
                <a16:creationId xmlns:a16="http://schemas.microsoft.com/office/drawing/2014/main" id="{784A3BA0-B6F8-0FC3-3269-31BABB3DEEF6}"/>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2500686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1" name="Picture 20" descr="Graphical user interface, text, application, email&#10;&#10;Description automatically generated">
            <a:extLst>
              <a:ext uri="{FF2B5EF4-FFF2-40B4-BE49-F238E27FC236}">
                <a16:creationId xmlns:a16="http://schemas.microsoft.com/office/drawing/2014/main" id="{BC3A35F8-0978-5341-0DF3-45642FFEAB23}"/>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1248306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Logo&#10;&#10;Description automatically generated with medium confidence">
            <a:extLst>
              <a:ext uri="{FF2B5EF4-FFF2-40B4-BE49-F238E27FC236}">
                <a16:creationId xmlns:a16="http://schemas.microsoft.com/office/drawing/2014/main" id="{B47BD2E7-8DF0-04A4-D964-FD529A384AA9}"/>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1278775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diagram&#10;&#10;Description automatically generated">
            <a:extLst>
              <a:ext uri="{FF2B5EF4-FFF2-40B4-BE49-F238E27FC236}">
                <a16:creationId xmlns:a16="http://schemas.microsoft.com/office/drawing/2014/main" id="{B6886A35-2B0E-0008-42FB-3F2A0EE4884E}"/>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3793711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descr="Text&#10;&#10;Description automatically generated with low confidence">
            <a:extLst>
              <a:ext uri="{FF2B5EF4-FFF2-40B4-BE49-F238E27FC236}">
                <a16:creationId xmlns:a16="http://schemas.microsoft.com/office/drawing/2014/main" id="{9FB9F2E9-99CF-BBC1-686C-56ADE94FDEC8}"/>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192118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picture containing text&#10;&#10;Description automatically generated">
            <a:extLst>
              <a:ext uri="{FF2B5EF4-FFF2-40B4-BE49-F238E27FC236}">
                <a16:creationId xmlns:a16="http://schemas.microsoft.com/office/drawing/2014/main" id="{D65785AC-692E-192B-EC54-697AC1E96274}"/>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1240224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5" name="Picture 14" descr="Table&#10;&#10;Description automatically generated with medium confidence">
            <a:extLst>
              <a:ext uri="{FF2B5EF4-FFF2-40B4-BE49-F238E27FC236}">
                <a16:creationId xmlns:a16="http://schemas.microsoft.com/office/drawing/2014/main" id="{DD089FD0-9389-B35F-55A7-31636DDE05A0}"/>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3422636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picture containing logo&#10;&#10;Description automatically generated">
            <a:extLst>
              <a:ext uri="{FF2B5EF4-FFF2-40B4-BE49-F238E27FC236}">
                <a16:creationId xmlns:a16="http://schemas.microsoft.com/office/drawing/2014/main" id="{9CDFBD44-B37E-7A60-064D-89B344E6CF4C}"/>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964088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5B9954-0E03-8D41-AFC5-99D6D5578A05}"/>
              </a:ext>
            </a:extLst>
          </p:cNvPr>
          <p:cNvPicPr>
            <a:picLocks noChangeAspect="1"/>
          </p:cNvPicPr>
          <p:nvPr/>
        </p:nvPicPr>
        <p:blipFill>
          <a:blip r:embed="rId3"/>
          <a:src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7E86B77F-DCF1-854D-8311-8CE614DA423B}"/>
              </a:ext>
            </a:extLst>
          </p:cNvPr>
          <p:cNvSpPr txBox="1"/>
          <p:nvPr/>
        </p:nvSpPr>
        <p:spPr>
          <a:xfrm>
            <a:off x="624012" y="3090446"/>
            <a:ext cx="9421136" cy="584775"/>
          </a:xfrm>
          <a:prstGeom prst="rect">
            <a:avLst/>
          </a:prstGeom>
          <a:noFill/>
        </p:spPr>
        <p:txBody>
          <a:bodyPr wrap="square" rtlCol="0">
            <a:spAutoFit/>
          </a:bodyPr>
          <a:lstStyle/>
          <a:p>
            <a:r>
              <a:rPr lang="en-GB" sz="1600" dirty="0">
                <a:solidFill>
                  <a:schemeClr val="tx1"/>
                </a:solidFill>
              </a:rPr>
              <a:t>There are some foods that seem healthy, </a:t>
            </a:r>
            <a:br>
              <a:rPr lang="en-GB" sz="1600" dirty="0">
                <a:solidFill>
                  <a:schemeClr val="tx1"/>
                </a:solidFill>
              </a:rPr>
            </a:br>
            <a:r>
              <a:rPr lang="en-GB" sz="1600" dirty="0">
                <a:solidFill>
                  <a:schemeClr val="tx1"/>
                </a:solidFill>
              </a:rPr>
              <a:t>but actually contain a high amount of sugar</a:t>
            </a:r>
          </a:p>
        </p:txBody>
      </p:sp>
      <p:grpSp>
        <p:nvGrpSpPr>
          <p:cNvPr id="21" name="Group 20">
            <a:extLst>
              <a:ext uri="{FF2B5EF4-FFF2-40B4-BE49-F238E27FC236}">
                <a16:creationId xmlns:a16="http://schemas.microsoft.com/office/drawing/2014/main" id="{412935E2-7CAD-D147-843D-1C081E0AED3B}"/>
              </a:ext>
            </a:extLst>
          </p:cNvPr>
          <p:cNvGrpSpPr/>
          <p:nvPr/>
        </p:nvGrpSpPr>
        <p:grpSpPr>
          <a:xfrm>
            <a:off x="1459303" y="4091112"/>
            <a:ext cx="3364488" cy="2528300"/>
            <a:chOff x="1459303" y="4091112"/>
            <a:chExt cx="3364488" cy="2528300"/>
          </a:xfrm>
        </p:grpSpPr>
        <p:pic>
          <p:nvPicPr>
            <p:cNvPr id="5" name="Picture 4">
              <a:extLst>
                <a:ext uri="{FF2B5EF4-FFF2-40B4-BE49-F238E27FC236}">
                  <a16:creationId xmlns:a16="http://schemas.microsoft.com/office/drawing/2014/main" id="{91E2330D-860B-9541-AD5B-FBACF3816C6E}"/>
                </a:ext>
              </a:extLst>
            </p:cNvPr>
            <p:cNvPicPr>
              <a:picLocks noChangeAspect="1"/>
            </p:cNvPicPr>
            <p:nvPr/>
          </p:nvPicPr>
          <p:blipFill rotWithShape="1">
            <a:blip r:embed="rId4"/>
            <a:srcRect b="25601"/>
            <a:stretch/>
          </p:blipFill>
          <p:spPr>
            <a:xfrm>
              <a:off x="1746207" y="4091112"/>
              <a:ext cx="2790679" cy="1943525"/>
            </a:xfrm>
            <a:prstGeom prst="rect">
              <a:avLst/>
            </a:prstGeom>
          </p:spPr>
        </p:pic>
        <p:sp>
          <p:nvSpPr>
            <p:cNvPr id="15" name="TextBox 14">
              <a:extLst>
                <a:ext uri="{FF2B5EF4-FFF2-40B4-BE49-F238E27FC236}">
                  <a16:creationId xmlns:a16="http://schemas.microsoft.com/office/drawing/2014/main" id="{381D495C-6435-9846-A56A-5210DF927E63}"/>
                </a:ext>
              </a:extLst>
            </p:cNvPr>
            <p:cNvSpPr txBox="1"/>
            <p:nvPr/>
          </p:nvSpPr>
          <p:spPr>
            <a:xfrm>
              <a:off x="1459303" y="6034637"/>
              <a:ext cx="3364488" cy="584775"/>
            </a:xfrm>
            <a:prstGeom prst="rect">
              <a:avLst/>
            </a:prstGeom>
            <a:noFill/>
          </p:spPr>
          <p:txBody>
            <a:bodyPr wrap="square" rtlCol="0">
              <a:spAutoFit/>
            </a:bodyPr>
            <a:lstStyle/>
            <a:p>
              <a:pPr algn="ctr"/>
              <a:r>
                <a:rPr lang="en-GB" sz="1600" dirty="0">
                  <a:solidFill>
                    <a:schemeClr val="tx1"/>
                  </a:solidFill>
                </a:rPr>
                <a:t>Sweetened low-fat yoghurt</a:t>
              </a:r>
            </a:p>
            <a:p>
              <a:pPr algn="ctr"/>
              <a:r>
                <a:rPr lang="en-GB" sz="1600" dirty="0">
                  <a:solidFill>
                    <a:srgbClr val="E0271D"/>
                  </a:solidFill>
                </a:rPr>
                <a:t>6 teaspoons</a:t>
              </a:r>
            </a:p>
          </p:txBody>
        </p:sp>
      </p:grpSp>
      <p:grpSp>
        <p:nvGrpSpPr>
          <p:cNvPr id="22" name="Group 21">
            <a:extLst>
              <a:ext uri="{FF2B5EF4-FFF2-40B4-BE49-F238E27FC236}">
                <a16:creationId xmlns:a16="http://schemas.microsoft.com/office/drawing/2014/main" id="{8EA39A9A-4671-2040-9F4C-3D01DCAA679D}"/>
              </a:ext>
            </a:extLst>
          </p:cNvPr>
          <p:cNvGrpSpPr/>
          <p:nvPr/>
        </p:nvGrpSpPr>
        <p:grpSpPr>
          <a:xfrm>
            <a:off x="4281775" y="2944191"/>
            <a:ext cx="2398642" cy="3675221"/>
            <a:chOff x="4281775" y="2944191"/>
            <a:chExt cx="2398642" cy="3675221"/>
          </a:xfrm>
        </p:grpSpPr>
        <p:pic>
          <p:nvPicPr>
            <p:cNvPr id="8" name="Picture 7">
              <a:extLst>
                <a:ext uri="{FF2B5EF4-FFF2-40B4-BE49-F238E27FC236}">
                  <a16:creationId xmlns:a16="http://schemas.microsoft.com/office/drawing/2014/main" id="{E8D2751A-2F71-D349-A411-94233603BA96}"/>
                </a:ext>
              </a:extLst>
            </p:cNvPr>
            <p:cNvPicPr>
              <a:picLocks noChangeAspect="1"/>
            </p:cNvPicPr>
            <p:nvPr/>
          </p:nvPicPr>
          <p:blipFill rotWithShape="1">
            <a:blip r:embed="rId5"/>
            <a:srcRect b="17790"/>
            <a:stretch/>
          </p:blipFill>
          <p:spPr>
            <a:xfrm>
              <a:off x="4620583" y="2944191"/>
              <a:ext cx="1886241" cy="3090446"/>
            </a:xfrm>
            <a:prstGeom prst="rect">
              <a:avLst/>
            </a:prstGeom>
          </p:spPr>
        </p:pic>
        <p:sp>
          <p:nvSpPr>
            <p:cNvPr id="18" name="TextBox 17">
              <a:extLst>
                <a:ext uri="{FF2B5EF4-FFF2-40B4-BE49-F238E27FC236}">
                  <a16:creationId xmlns:a16="http://schemas.microsoft.com/office/drawing/2014/main" id="{01AB7C8A-EEB9-6E45-AD98-8051F161A28A}"/>
                </a:ext>
              </a:extLst>
            </p:cNvPr>
            <p:cNvSpPr txBox="1"/>
            <p:nvPr/>
          </p:nvSpPr>
          <p:spPr>
            <a:xfrm>
              <a:off x="4281775" y="6034637"/>
              <a:ext cx="2398642" cy="584775"/>
            </a:xfrm>
            <a:prstGeom prst="rect">
              <a:avLst/>
            </a:prstGeom>
            <a:noFill/>
          </p:spPr>
          <p:txBody>
            <a:bodyPr wrap="square" rtlCol="0">
              <a:spAutoFit/>
            </a:bodyPr>
            <a:lstStyle/>
            <a:p>
              <a:pPr algn="ctr"/>
              <a:r>
                <a:rPr lang="en-GB" sz="1600" dirty="0">
                  <a:solidFill>
                    <a:schemeClr val="tx1"/>
                  </a:solidFill>
                </a:rPr>
                <a:t>Fruit smoothie</a:t>
              </a:r>
            </a:p>
            <a:p>
              <a:pPr algn="ctr"/>
              <a:r>
                <a:rPr lang="en-GB" sz="1600" dirty="0">
                  <a:solidFill>
                    <a:srgbClr val="E0271D"/>
                  </a:solidFill>
                </a:rPr>
                <a:t>4 teaspoons</a:t>
              </a:r>
            </a:p>
          </p:txBody>
        </p:sp>
      </p:grpSp>
      <p:grpSp>
        <p:nvGrpSpPr>
          <p:cNvPr id="23" name="Group 22">
            <a:extLst>
              <a:ext uri="{FF2B5EF4-FFF2-40B4-BE49-F238E27FC236}">
                <a16:creationId xmlns:a16="http://schemas.microsoft.com/office/drawing/2014/main" id="{B6551BAC-83E7-D248-88E0-B491922B8C92}"/>
              </a:ext>
            </a:extLst>
          </p:cNvPr>
          <p:cNvGrpSpPr/>
          <p:nvPr/>
        </p:nvGrpSpPr>
        <p:grpSpPr>
          <a:xfrm>
            <a:off x="6441880" y="3109843"/>
            <a:ext cx="2398642" cy="3509569"/>
            <a:chOff x="6441880" y="3109843"/>
            <a:chExt cx="2398642" cy="3509569"/>
          </a:xfrm>
        </p:grpSpPr>
        <p:pic>
          <p:nvPicPr>
            <p:cNvPr id="12" name="Picture 11">
              <a:extLst>
                <a:ext uri="{FF2B5EF4-FFF2-40B4-BE49-F238E27FC236}">
                  <a16:creationId xmlns:a16="http://schemas.microsoft.com/office/drawing/2014/main" id="{FAE1FD5F-E0F7-214F-8680-F667C03F3127}"/>
                </a:ext>
              </a:extLst>
            </p:cNvPr>
            <p:cNvPicPr>
              <a:picLocks noChangeAspect="1"/>
            </p:cNvPicPr>
            <p:nvPr/>
          </p:nvPicPr>
          <p:blipFill rotWithShape="1">
            <a:blip r:embed="rId6"/>
            <a:srcRect b="18909"/>
            <a:stretch/>
          </p:blipFill>
          <p:spPr>
            <a:xfrm>
              <a:off x="6861498" y="3109843"/>
              <a:ext cx="1649526" cy="2924794"/>
            </a:xfrm>
            <a:prstGeom prst="rect">
              <a:avLst/>
            </a:prstGeom>
          </p:spPr>
        </p:pic>
        <p:sp>
          <p:nvSpPr>
            <p:cNvPr id="19" name="TextBox 18">
              <a:extLst>
                <a:ext uri="{FF2B5EF4-FFF2-40B4-BE49-F238E27FC236}">
                  <a16:creationId xmlns:a16="http://schemas.microsoft.com/office/drawing/2014/main" id="{E8AF6532-C87F-D44E-B790-781D1767BAB4}"/>
                </a:ext>
              </a:extLst>
            </p:cNvPr>
            <p:cNvSpPr txBox="1"/>
            <p:nvPr/>
          </p:nvSpPr>
          <p:spPr>
            <a:xfrm>
              <a:off x="6441880" y="6034637"/>
              <a:ext cx="2398642" cy="584775"/>
            </a:xfrm>
            <a:prstGeom prst="rect">
              <a:avLst/>
            </a:prstGeom>
            <a:noFill/>
          </p:spPr>
          <p:txBody>
            <a:bodyPr wrap="square" rtlCol="0">
              <a:spAutoFit/>
            </a:bodyPr>
            <a:lstStyle/>
            <a:p>
              <a:pPr algn="ctr"/>
              <a:r>
                <a:rPr lang="en-GB" sz="1600" dirty="0">
                  <a:solidFill>
                    <a:schemeClr val="tx1"/>
                  </a:solidFill>
                </a:rPr>
                <a:t>Flavoured water</a:t>
              </a:r>
            </a:p>
            <a:p>
              <a:pPr algn="ctr"/>
              <a:r>
                <a:rPr lang="en-GB" sz="1600" dirty="0">
                  <a:solidFill>
                    <a:srgbClr val="E0271D"/>
                  </a:solidFill>
                </a:rPr>
                <a:t>7 teaspoons</a:t>
              </a:r>
            </a:p>
          </p:txBody>
        </p:sp>
      </p:grpSp>
      <p:grpSp>
        <p:nvGrpSpPr>
          <p:cNvPr id="24" name="Group 23">
            <a:extLst>
              <a:ext uri="{FF2B5EF4-FFF2-40B4-BE49-F238E27FC236}">
                <a16:creationId xmlns:a16="http://schemas.microsoft.com/office/drawing/2014/main" id="{AF02D0DC-AB9D-C645-AB14-BA6EEE3A13CE}"/>
              </a:ext>
            </a:extLst>
          </p:cNvPr>
          <p:cNvGrpSpPr/>
          <p:nvPr/>
        </p:nvGrpSpPr>
        <p:grpSpPr>
          <a:xfrm>
            <a:off x="8721254" y="3785619"/>
            <a:ext cx="2916613" cy="2833793"/>
            <a:chOff x="8721254" y="3785619"/>
            <a:chExt cx="2916613" cy="2833793"/>
          </a:xfrm>
        </p:grpSpPr>
        <p:pic>
          <p:nvPicPr>
            <p:cNvPr id="14" name="Picture 13">
              <a:extLst>
                <a:ext uri="{FF2B5EF4-FFF2-40B4-BE49-F238E27FC236}">
                  <a16:creationId xmlns:a16="http://schemas.microsoft.com/office/drawing/2014/main" id="{6013C7F7-F555-F14D-B02B-4C7898705C0A}"/>
                </a:ext>
              </a:extLst>
            </p:cNvPr>
            <p:cNvPicPr>
              <a:picLocks noChangeAspect="1"/>
            </p:cNvPicPr>
            <p:nvPr/>
          </p:nvPicPr>
          <p:blipFill rotWithShape="1">
            <a:blip r:embed="rId7"/>
            <a:srcRect b="23339"/>
            <a:stretch/>
          </p:blipFill>
          <p:spPr>
            <a:xfrm>
              <a:off x="8873187" y="3785619"/>
              <a:ext cx="2764680" cy="2249018"/>
            </a:xfrm>
            <a:prstGeom prst="rect">
              <a:avLst/>
            </a:prstGeom>
          </p:spPr>
        </p:pic>
        <p:sp>
          <p:nvSpPr>
            <p:cNvPr id="20" name="TextBox 19">
              <a:extLst>
                <a:ext uri="{FF2B5EF4-FFF2-40B4-BE49-F238E27FC236}">
                  <a16:creationId xmlns:a16="http://schemas.microsoft.com/office/drawing/2014/main" id="{05EC05BC-6576-AE41-ABF7-311B1F96CF36}"/>
                </a:ext>
              </a:extLst>
            </p:cNvPr>
            <p:cNvSpPr txBox="1"/>
            <p:nvPr/>
          </p:nvSpPr>
          <p:spPr>
            <a:xfrm>
              <a:off x="8721254" y="6034637"/>
              <a:ext cx="2398642" cy="584775"/>
            </a:xfrm>
            <a:prstGeom prst="rect">
              <a:avLst/>
            </a:prstGeom>
            <a:noFill/>
          </p:spPr>
          <p:txBody>
            <a:bodyPr wrap="square" rtlCol="0">
              <a:spAutoFit/>
            </a:bodyPr>
            <a:lstStyle/>
            <a:p>
              <a:pPr algn="ctr"/>
              <a:r>
                <a:rPr lang="en-GB" sz="1600" dirty="0">
                  <a:solidFill>
                    <a:schemeClr val="tx1"/>
                  </a:solidFill>
                </a:rPr>
                <a:t>Added-sugar cereal</a:t>
              </a:r>
            </a:p>
            <a:p>
              <a:pPr algn="ctr"/>
              <a:r>
                <a:rPr lang="en-GB" sz="1600" dirty="0">
                  <a:solidFill>
                    <a:srgbClr val="E0271D"/>
                  </a:solidFill>
                </a:rPr>
                <a:t>6 teaspoons</a:t>
              </a:r>
            </a:p>
          </p:txBody>
        </p:sp>
      </p:grpSp>
    </p:spTree>
    <p:extLst>
      <p:ext uri="{BB962C8B-B14F-4D97-AF65-F5344CB8AC3E}">
        <p14:creationId xmlns:p14="http://schemas.microsoft.com/office/powerpoint/2010/main" val="13640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up)">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Them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Theme">
      <a:majorFont>
        <a:latin typeface="Gill Sans MT Pro Bold"/>
        <a:ea typeface="ヒラギノ角ゴ Pro W3"/>
        <a:cs typeface="ヒラギノ角ゴ Pro W3"/>
      </a:majorFont>
      <a:minorFont>
        <a:latin typeface="Gill Sans MT Pro Book"/>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ill Sans MT Pro Bold"/>
        <a:ea typeface="ヒラギノ角ゴ Pro W3"/>
        <a:cs typeface="ヒラギノ角ゴ Pro W3"/>
      </a:majorFont>
      <a:minorFont>
        <a:latin typeface="Gill Sans MT Pro Book"/>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ill Sans MT Pro Bold"/>
        <a:ea typeface="ヒラギノ角ゴ Pro W3"/>
        <a:cs typeface="ヒラギノ角ゴ Pro W3"/>
      </a:majorFont>
      <a:minorFont>
        <a:latin typeface="Gill Sans MT Pro Book"/>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725</TotalTime>
  <Words>882</Words>
  <Application>Microsoft Macintosh PowerPoint</Application>
  <PresentationFormat>Widescreen</PresentationFormat>
  <Paragraphs>107</Paragraphs>
  <Slides>13</Slides>
  <Notes>13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13</vt:i4>
      </vt:variant>
    </vt:vector>
  </HeadingPairs>
  <TitlesOfParts>
    <vt:vector size="22" baseType="lpstr">
      <vt:lpstr>Gill Sans MT Pro Bold</vt:lpstr>
      <vt:lpstr>Gill Sans MT Pro Book</vt:lpstr>
      <vt:lpstr>Arial</vt:lpstr>
      <vt:lpstr>Calibri</vt:lpstr>
      <vt:lpstr>GillSans</vt:lpstr>
      <vt:lpstr>Times New Roman</vt:lpstr>
      <vt:lpstr>Default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Tracey Elliott</dc:creator>
  <cp:lastModifiedBy>Mital Daya</cp:lastModifiedBy>
  <cp:revision>49</cp:revision>
  <dcterms:created xsi:type="dcterms:W3CDTF">2020-01-28T14:45:04Z</dcterms:created>
  <dcterms:modified xsi:type="dcterms:W3CDTF">2023-07-04T08:58:05Z</dcterms:modified>
</cp:coreProperties>
</file>