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</p:sld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735763" cy="98710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271D"/>
    <a:srgbClr val="E64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116"/>
    <p:restoredTop sz="94694"/>
  </p:normalViewPr>
  <p:slideViewPr>
    <p:cSldViewPr snapToGrid="0" snapToObjects="1">
      <p:cViewPr varScale="1">
        <p:scale>
          <a:sx n="66" d="100"/>
          <a:sy n="66" d="100"/>
        </p:scale>
        <p:origin x="200" y="1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88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2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16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1C6DF-B208-7443-B51C-C975DB1E2B9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772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4CC68E-7533-5649-85EF-CF084B3E465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442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13D9BF-08CF-624D-A3EA-EE99A70503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025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52BD8-0D65-FC40-BB27-1DFBA6CC2E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84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2FD8E-8F58-884B-B026-A68664C107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379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6FDFF-2712-2E43-B336-D2A19D66D5D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574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E1902-04C1-F640-9216-53DA0A52FE4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227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E4296-F154-9343-A8B4-6C2EEA7B90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97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7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7F094D-685C-E44E-978E-5F625DC261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374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45AEC-41D2-9542-A06A-89ACAB03E0F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F6A6F4-1E3E-CE4B-8874-AD27B3395DA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897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25AA9-DFC2-9D49-966A-BCA4F0BE965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602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32351-04C7-DC4A-AC0E-E41F16E92AB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057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BC7426-3630-3240-8DC2-E4029BF366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94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5EDFC8-1F5B-ED4E-A97E-E6050A8BDB0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416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1BBDA-E50D-E842-B0A8-9CF9ECD7B92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535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88CF4-5668-C942-AE42-9880FB03C5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580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A6C5D-CFD8-4D43-96B4-F9F5F18C77E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57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0785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01D1F-543E-D749-BF01-0429175B335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7665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97038-9B09-3147-AB0A-31BF6DB32FC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679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923D2-0A47-C14D-8D3F-F1BDC63F6EA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5449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084" y="274638"/>
            <a:ext cx="2741083" cy="58483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4284" cy="58483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EC6B9-26CE-8C46-BC7C-83F4D02D417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03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1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76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2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55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42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0431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000000"/>
          </a:solidFill>
          <a:latin typeface="GillSans" panose="020B0602020204020204" pitchFamily="34" charset="0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0194D3"/>
          </a:solidFill>
          <a:latin typeface="GillSans" charset="0"/>
          <a:ea typeface="ヒラギノ角ゴ Pro W3" charset="-128"/>
          <a:cs typeface="ヒラギノ角ゴ Pro W3" charset="-128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0194D3"/>
          </a:solidFill>
          <a:latin typeface="GillSans" charset="0"/>
          <a:ea typeface="ヒラギノ角ゴ Pro W3" charset="-128"/>
          <a:cs typeface="ヒラギノ角ゴ Pro W3" charset="-128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0194D3"/>
          </a:solidFill>
          <a:latin typeface="GillSans" charset="0"/>
          <a:ea typeface="ヒラギノ角ゴ Pro W3" charset="-128"/>
          <a:cs typeface="ヒラギノ角ゴ Pro W3" charset="-128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0194D3"/>
          </a:solidFill>
          <a:latin typeface="GillSans" charset="0"/>
          <a:ea typeface="ヒラギノ角ゴ Pro W3" charset="-128"/>
          <a:cs typeface="ヒラギノ角ゴ Pro W3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>
          <a:solidFill>
            <a:srgbClr val="0194D3"/>
          </a:solidFill>
          <a:latin typeface="Gill Sans MT Pro Bold" charset="0"/>
          <a:ea typeface="ヒラギノ角ゴ Pro W3" charset="-128"/>
          <a:cs typeface="ヒラギノ角ゴ Pro W3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>
          <a:solidFill>
            <a:srgbClr val="0194D3"/>
          </a:solidFill>
          <a:latin typeface="Gill Sans MT Pro Bold" charset="0"/>
          <a:ea typeface="ヒラギノ角ゴ Pro W3" charset="-128"/>
          <a:cs typeface="ヒラギノ角ゴ Pro W3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>
          <a:solidFill>
            <a:srgbClr val="0194D3"/>
          </a:solidFill>
          <a:latin typeface="Gill Sans MT Pro Bold" charset="0"/>
          <a:ea typeface="ヒラギノ角ゴ Pro W3" charset="-128"/>
          <a:cs typeface="ヒラギノ角ゴ Pro W3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>
          <a:solidFill>
            <a:srgbClr val="0194D3"/>
          </a:solidFill>
          <a:latin typeface="Gill Sans MT Pro Bold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ctr" defTabSz="449263" rtl="0" eaLnBrk="1" fontAlgn="base" hangingPunct="1">
        <a:lnSpc>
          <a:spcPts val="3275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7F7F7F"/>
          </a:solidFill>
          <a:latin typeface="GillSans" panose="020B0602020204020204" pitchFamily="34" charset="0"/>
          <a:ea typeface="+mn-ea"/>
          <a:cs typeface="+mn-cs"/>
        </a:defRPr>
      </a:lvl1pPr>
      <a:lvl2pPr marL="742950" indent="-285750" algn="ctr" defTabSz="449263" rtl="0" eaLnBrk="1" fontAlgn="base" hangingPunct="1">
        <a:lnSpc>
          <a:spcPts val="3275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GillSans" charset="0"/>
          <a:ea typeface="+mn-ea"/>
          <a:cs typeface="+mn-cs"/>
        </a:defRPr>
      </a:lvl2pPr>
      <a:lvl3pPr marL="1143000" indent="-228600" algn="ctr" defTabSz="449263" rtl="0" eaLnBrk="1" fontAlgn="base" hangingPunct="1">
        <a:lnSpc>
          <a:spcPts val="3275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GillSans" charset="0"/>
          <a:ea typeface="+mn-ea"/>
          <a:cs typeface="+mn-cs"/>
        </a:defRPr>
      </a:lvl3pPr>
      <a:lvl4pPr marL="1600200" indent="-228600" algn="ctr" defTabSz="449263" rtl="0" eaLnBrk="1" fontAlgn="base" hangingPunct="1">
        <a:lnSpc>
          <a:spcPts val="3275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GillSans" charset="0"/>
          <a:ea typeface="+mn-ea"/>
          <a:cs typeface="+mn-cs"/>
        </a:defRPr>
      </a:lvl4pPr>
      <a:lvl5pPr marL="2057400" indent="-228600" algn="ctr" defTabSz="449263" rtl="0" eaLnBrk="1" fontAlgn="base" hangingPunct="1">
        <a:lnSpc>
          <a:spcPts val="3275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GillSans" charset="0"/>
          <a:ea typeface="+mn-ea"/>
          <a:cs typeface="+mn-cs"/>
        </a:defRPr>
      </a:lvl5pPr>
      <a:lvl6pPr marL="2514600" indent="-228600" algn="ctr" defTabSz="449263" rtl="0" eaLnBrk="1" fontAlgn="base" hangingPunct="1">
        <a:lnSpc>
          <a:spcPts val="3275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GillSans" charset="0"/>
          <a:ea typeface="+mn-ea"/>
          <a:cs typeface="+mn-cs"/>
        </a:defRPr>
      </a:lvl6pPr>
      <a:lvl7pPr marL="2971800" indent="-228600" algn="ctr" defTabSz="449263" rtl="0" eaLnBrk="1" fontAlgn="base" hangingPunct="1">
        <a:lnSpc>
          <a:spcPts val="3275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GillSans" charset="0"/>
          <a:ea typeface="+mn-ea"/>
          <a:cs typeface="+mn-cs"/>
        </a:defRPr>
      </a:lvl7pPr>
      <a:lvl8pPr marL="3429000" indent="-228600" algn="ctr" defTabSz="449263" rtl="0" eaLnBrk="1" fontAlgn="base" hangingPunct="1">
        <a:lnSpc>
          <a:spcPts val="3275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GillSans" charset="0"/>
          <a:ea typeface="+mn-ea"/>
          <a:cs typeface="+mn-cs"/>
        </a:defRPr>
      </a:lvl8pPr>
      <a:lvl9pPr marL="3886200" indent="-228600" algn="ctr" defTabSz="449263" rtl="0" eaLnBrk="1" fontAlgn="base" hangingPunct="1">
        <a:lnSpc>
          <a:spcPts val="3275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GillSans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2192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-108" charset="0"/>
              <a:buNone/>
              <a:defRPr/>
            </a:pPr>
            <a:endParaRPr lang="en-US" sz="2400">
              <a:ea typeface="ヒラギノ角ゴ Pro W3" pitchFamily="-108" charset="-128"/>
              <a:cs typeface="ヒラギノ角ゴ Pro W3" pitchFamily="-108" charset="-128"/>
            </a:endParaRP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-108" charset="0"/>
              <a:buNone/>
              <a:defRPr/>
            </a:pPr>
            <a:endParaRPr lang="en-US" sz="2400">
              <a:ea typeface="ヒラギノ角ゴ Pro W3" pitchFamily="-108" charset="-128"/>
              <a:cs typeface="ヒラギノ角ゴ Pro W3" pitchFamily="-108" charset="-128"/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40567" cy="473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z="18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fld id="{95280CBA-EF3F-9F45-AD4E-1515D74B50C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>
          <a:solidFill>
            <a:srgbClr val="0194D3"/>
          </a:solidFill>
          <a:latin typeface="GillSans" panose="020B0602020204020204" pitchFamily="34" charset="0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>
          <a:solidFill>
            <a:srgbClr val="0194D3"/>
          </a:solidFill>
          <a:latin typeface="GillSans" charset="0"/>
          <a:ea typeface="ヒラギノ角ゴ Pro W3" charset="-128"/>
          <a:cs typeface="ヒラギノ角ゴ Pro W3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>
          <a:solidFill>
            <a:srgbClr val="0194D3"/>
          </a:solidFill>
          <a:latin typeface="GillSans" charset="0"/>
          <a:ea typeface="ヒラギノ角ゴ Pro W3" charset="-128"/>
          <a:cs typeface="ヒラギノ角ゴ Pro W3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>
          <a:solidFill>
            <a:srgbClr val="0194D3"/>
          </a:solidFill>
          <a:latin typeface="GillSans" charset="0"/>
          <a:ea typeface="ヒラギノ角ゴ Pro W3" charset="-128"/>
          <a:cs typeface="ヒラギノ角ゴ Pro W3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>
          <a:solidFill>
            <a:srgbClr val="0194D3"/>
          </a:solidFill>
          <a:latin typeface="GillSans" charset="0"/>
          <a:ea typeface="ヒラギノ角ゴ Pro W3" charset="-128"/>
          <a:cs typeface="ヒラギノ角ゴ Pro W3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>
          <a:solidFill>
            <a:srgbClr val="0194D3"/>
          </a:solidFill>
          <a:latin typeface="Gill Sans MT Pro Bold" charset="0"/>
          <a:ea typeface="ヒラギノ角ゴ Pro W3" charset="-128"/>
          <a:cs typeface="ヒラギノ角ゴ Pro W3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>
          <a:solidFill>
            <a:srgbClr val="0194D3"/>
          </a:solidFill>
          <a:latin typeface="Gill Sans MT Pro Bold" charset="0"/>
          <a:ea typeface="ヒラギノ角ゴ Pro W3" charset="-128"/>
          <a:cs typeface="ヒラギノ角ゴ Pro W3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>
          <a:solidFill>
            <a:srgbClr val="0194D3"/>
          </a:solidFill>
          <a:latin typeface="Gill Sans MT Pro Bold" charset="0"/>
          <a:ea typeface="ヒラギノ角ゴ Pro W3" charset="-128"/>
          <a:cs typeface="ヒラギノ角ゴ Pro W3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>
          <a:solidFill>
            <a:srgbClr val="0194D3"/>
          </a:solidFill>
          <a:latin typeface="Gill Sans MT Pro Bold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ctr" defTabSz="449263" rtl="0" eaLnBrk="0" fontAlgn="base" hangingPunct="0">
        <a:lnSpc>
          <a:spcPts val="3275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ctr" defTabSz="449263" rtl="0" eaLnBrk="0" fontAlgn="base" hangingPunct="0">
        <a:lnSpc>
          <a:spcPts val="3275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GillSans" charset="0"/>
          <a:ea typeface="+mn-ea"/>
          <a:cs typeface="+mn-cs"/>
        </a:defRPr>
      </a:lvl2pPr>
      <a:lvl3pPr marL="1143000" indent="-228600" algn="ctr" defTabSz="449263" rtl="0" eaLnBrk="0" fontAlgn="base" hangingPunct="0">
        <a:lnSpc>
          <a:spcPts val="3275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GillSans" charset="0"/>
          <a:ea typeface="+mn-ea"/>
          <a:cs typeface="+mn-cs"/>
        </a:defRPr>
      </a:lvl3pPr>
      <a:lvl4pPr marL="1600200" indent="-228600" algn="ctr" defTabSz="449263" rtl="0" eaLnBrk="0" fontAlgn="base" hangingPunct="0">
        <a:lnSpc>
          <a:spcPts val="3275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GillSans" charset="0"/>
          <a:ea typeface="+mn-ea"/>
          <a:cs typeface="+mn-cs"/>
        </a:defRPr>
      </a:lvl4pPr>
      <a:lvl5pPr marL="2057400" indent="-228600" algn="ctr" defTabSz="449263" rtl="0" eaLnBrk="0" fontAlgn="base" hangingPunct="0">
        <a:lnSpc>
          <a:spcPts val="3275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GillSans" charset="0"/>
          <a:ea typeface="+mn-ea"/>
          <a:cs typeface="+mn-cs"/>
        </a:defRPr>
      </a:lvl5pPr>
      <a:lvl6pPr marL="2514600" indent="-228600" algn="ctr" defTabSz="449263" rtl="0" eaLnBrk="0" fontAlgn="base" hangingPunct="0">
        <a:lnSpc>
          <a:spcPts val="3275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GillSans" charset="0"/>
          <a:ea typeface="+mn-ea"/>
          <a:cs typeface="+mn-cs"/>
        </a:defRPr>
      </a:lvl6pPr>
      <a:lvl7pPr marL="2971800" indent="-228600" algn="ctr" defTabSz="449263" rtl="0" eaLnBrk="0" fontAlgn="base" hangingPunct="0">
        <a:lnSpc>
          <a:spcPts val="3275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GillSans" charset="0"/>
          <a:ea typeface="+mn-ea"/>
          <a:cs typeface="+mn-cs"/>
        </a:defRPr>
      </a:lvl7pPr>
      <a:lvl8pPr marL="3429000" indent="-228600" algn="ctr" defTabSz="449263" rtl="0" eaLnBrk="0" fontAlgn="base" hangingPunct="0">
        <a:lnSpc>
          <a:spcPts val="3275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GillSans" charset="0"/>
          <a:ea typeface="+mn-ea"/>
          <a:cs typeface="+mn-cs"/>
        </a:defRPr>
      </a:lvl8pPr>
      <a:lvl9pPr marL="3886200" indent="-228600" algn="ctr" defTabSz="449263" rtl="0" eaLnBrk="0" fontAlgn="base" hangingPunct="0">
        <a:lnSpc>
          <a:spcPts val="3275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GillSans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2192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9"/>
            <a:ext cx="1096856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0"/>
            <a:ext cx="10968567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-108" charset="0"/>
              <a:buNone/>
              <a:defRPr/>
            </a:pPr>
            <a:endParaRPr lang="en-US" sz="2400">
              <a:ea typeface="ヒラギノ角ゴ Pro W3" pitchFamily="-108" charset="-128"/>
              <a:cs typeface="ヒラギノ角ゴ Pro W3" pitchFamily="-108" charset="-128"/>
            </a:endParaRP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-108" charset="0"/>
              <a:buNone/>
              <a:defRPr/>
            </a:pPr>
            <a:endParaRPr lang="en-US" sz="2400">
              <a:ea typeface="ヒラギノ角ゴ Pro W3" pitchFamily="-108" charset="-128"/>
              <a:cs typeface="ヒラギノ角ゴ Pro W3" pitchFamily="-108" charset="-128"/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40567" cy="473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z="18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fld id="{1CD89A00-22A5-A14B-B7CE-CCDDA27BF9D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>
          <a:solidFill>
            <a:srgbClr val="0194D3"/>
          </a:solidFill>
          <a:latin typeface="GillSans" panose="020B0602020204020204" pitchFamily="34" charset="0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>
          <a:solidFill>
            <a:srgbClr val="0194D3"/>
          </a:solidFill>
          <a:latin typeface="GillSans" charset="0"/>
          <a:ea typeface="ヒラギノ角ゴ Pro W3" charset="-128"/>
          <a:cs typeface="ヒラギノ角ゴ Pro W3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>
          <a:solidFill>
            <a:srgbClr val="0194D3"/>
          </a:solidFill>
          <a:latin typeface="GillSans" charset="0"/>
          <a:ea typeface="ヒラギノ角ゴ Pro W3" charset="-128"/>
          <a:cs typeface="ヒラギノ角ゴ Pro W3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>
          <a:solidFill>
            <a:srgbClr val="0194D3"/>
          </a:solidFill>
          <a:latin typeface="GillSans" charset="0"/>
          <a:ea typeface="ヒラギノ角ゴ Pro W3" charset="-128"/>
          <a:cs typeface="ヒラギノ角ゴ Pro W3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>
          <a:solidFill>
            <a:srgbClr val="0194D3"/>
          </a:solidFill>
          <a:latin typeface="GillSans" charset="0"/>
          <a:ea typeface="ヒラギノ角ゴ Pro W3" charset="-128"/>
          <a:cs typeface="ヒラギノ角ゴ Pro W3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>
          <a:solidFill>
            <a:srgbClr val="0194D3"/>
          </a:solidFill>
          <a:latin typeface="Gill Sans MT Pro Bold" charset="0"/>
          <a:ea typeface="ヒラギノ角ゴ Pro W3" charset="-128"/>
          <a:cs typeface="ヒラギノ角ゴ Pro W3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>
          <a:solidFill>
            <a:srgbClr val="0194D3"/>
          </a:solidFill>
          <a:latin typeface="Gill Sans MT Pro Bold" charset="0"/>
          <a:ea typeface="ヒラギノ角ゴ Pro W3" charset="-128"/>
          <a:cs typeface="ヒラギノ角ゴ Pro W3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>
          <a:solidFill>
            <a:srgbClr val="0194D3"/>
          </a:solidFill>
          <a:latin typeface="Gill Sans MT Pro Bold" charset="0"/>
          <a:ea typeface="ヒラギノ角ゴ Pro W3" charset="-128"/>
          <a:cs typeface="ヒラギノ角ゴ Pro W3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>
          <a:solidFill>
            <a:srgbClr val="0194D3"/>
          </a:solidFill>
          <a:latin typeface="Gill Sans MT Pro Bold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ctr" defTabSz="449263" rtl="0" eaLnBrk="0" fontAlgn="base" hangingPunct="0">
        <a:lnSpc>
          <a:spcPts val="3275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ctr" defTabSz="449263" rtl="0" eaLnBrk="0" fontAlgn="base" hangingPunct="0">
        <a:lnSpc>
          <a:spcPts val="3275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GillSans" charset="0"/>
          <a:ea typeface="+mn-ea"/>
          <a:cs typeface="+mn-cs"/>
        </a:defRPr>
      </a:lvl2pPr>
      <a:lvl3pPr marL="1143000" indent="-228600" algn="ctr" defTabSz="449263" rtl="0" eaLnBrk="0" fontAlgn="base" hangingPunct="0">
        <a:lnSpc>
          <a:spcPts val="3275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GillSans" charset="0"/>
          <a:ea typeface="+mn-ea"/>
          <a:cs typeface="+mn-cs"/>
        </a:defRPr>
      </a:lvl3pPr>
      <a:lvl4pPr marL="1600200" indent="-228600" algn="ctr" defTabSz="449263" rtl="0" eaLnBrk="0" fontAlgn="base" hangingPunct="0">
        <a:lnSpc>
          <a:spcPts val="3275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GillSans" charset="0"/>
          <a:ea typeface="+mn-ea"/>
          <a:cs typeface="+mn-cs"/>
        </a:defRPr>
      </a:lvl4pPr>
      <a:lvl5pPr marL="2057400" indent="-228600" algn="ctr" defTabSz="449263" rtl="0" eaLnBrk="0" fontAlgn="base" hangingPunct="0">
        <a:lnSpc>
          <a:spcPts val="3275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GillSans" charset="0"/>
          <a:ea typeface="+mn-ea"/>
          <a:cs typeface="+mn-cs"/>
        </a:defRPr>
      </a:lvl5pPr>
      <a:lvl6pPr marL="2514600" indent="-228600" algn="ctr" defTabSz="449263" rtl="0" eaLnBrk="0" fontAlgn="base" hangingPunct="0">
        <a:lnSpc>
          <a:spcPts val="3275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GillSans" charset="0"/>
          <a:ea typeface="+mn-ea"/>
          <a:cs typeface="+mn-cs"/>
        </a:defRPr>
      </a:lvl6pPr>
      <a:lvl7pPr marL="2971800" indent="-228600" algn="ctr" defTabSz="449263" rtl="0" eaLnBrk="0" fontAlgn="base" hangingPunct="0">
        <a:lnSpc>
          <a:spcPts val="3275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GillSans" charset="0"/>
          <a:ea typeface="+mn-ea"/>
          <a:cs typeface="+mn-cs"/>
        </a:defRPr>
      </a:lvl7pPr>
      <a:lvl8pPr marL="3429000" indent="-228600" algn="ctr" defTabSz="449263" rtl="0" eaLnBrk="0" fontAlgn="base" hangingPunct="0">
        <a:lnSpc>
          <a:spcPts val="3275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GillSans" charset="0"/>
          <a:ea typeface="+mn-ea"/>
          <a:cs typeface="+mn-cs"/>
        </a:defRPr>
      </a:lvl8pPr>
      <a:lvl9pPr marL="3886200" indent="-228600" algn="ctr" defTabSz="449263" rtl="0" eaLnBrk="0" fontAlgn="base" hangingPunct="0">
        <a:lnSpc>
          <a:spcPts val="3275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GillSans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cartoon dog holding a magnifying glass&#10;&#10;Description automatically generated">
            <a:extLst>
              <a:ext uri="{FF2B5EF4-FFF2-40B4-BE49-F238E27FC236}">
                <a16:creationId xmlns:a16="http://schemas.microsoft.com/office/drawing/2014/main" id="{6CACD34F-75E9-D236-5D46-F4A7C79D8B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33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bottle, drink, food&#10;&#10;Description automatically generated">
            <a:extLst>
              <a:ext uri="{FF2B5EF4-FFF2-40B4-BE49-F238E27FC236}">
                <a16:creationId xmlns:a16="http://schemas.microsoft.com/office/drawing/2014/main" id="{E88DDE69-C585-64F6-0B12-7F484DBF63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85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 descr="A close-up of logos&#10;&#10;Description automatically generated with low confidence">
            <a:extLst>
              <a:ext uri="{FF2B5EF4-FFF2-40B4-BE49-F238E27FC236}">
                <a16:creationId xmlns:a16="http://schemas.microsoft.com/office/drawing/2014/main" id="{83153846-53FB-B4C7-2793-44B80D1ECC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88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oft drink, design, food&#10;&#10;Description automatically generated">
            <a:extLst>
              <a:ext uri="{FF2B5EF4-FFF2-40B4-BE49-F238E27FC236}">
                <a16:creationId xmlns:a16="http://schemas.microsoft.com/office/drawing/2014/main" id="{84096DF9-2DD4-EC77-03B3-BF534E9D4A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8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cartoon, font, graphics&#10;&#10;Description automatically generated">
            <a:extLst>
              <a:ext uri="{FF2B5EF4-FFF2-40B4-BE49-F238E27FC236}">
                <a16:creationId xmlns:a16="http://schemas.microsoft.com/office/drawing/2014/main" id="{50F3F2F4-4D8A-C15C-1ADD-50FCD48000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92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artoon dog holding a magnifying glass&#10;&#10;Description automatically generated">
            <a:extLst>
              <a:ext uri="{FF2B5EF4-FFF2-40B4-BE49-F238E27FC236}">
                <a16:creationId xmlns:a16="http://schemas.microsoft.com/office/drawing/2014/main" id="{EDF92F44-3347-2D74-4411-703E15BB3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43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bowl of chips and a bag of chips&#10;&#10;Description automatically generated with low confidence">
            <a:extLst>
              <a:ext uri="{FF2B5EF4-FFF2-40B4-BE49-F238E27FC236}">
                <a16:creationId xmlns:a16="http://schemas.microsoft.com/office/drawing/2014/main" id="{DA43FA73-7595-FB2F-4F54-5743C8E728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71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 descr="A cartoon of a dog holding a magnifying glass&#10;&#10;Description automatically generated">
            <a:extLst>
              <a:ext uri="{FF2B5EF4-FFF2-40B4-BE49-F238E27FC236}">
                <a16:creationId xmlns:a16="http://schemas.microsoft.com/office/drawing/2014/main" id="{5D803473-CC65-62B9-53ED-B81EDC736A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51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A picture containing text, bottle, logo, soft drink&#10;&#10;Description automatically generated">
            <a:extLst>
              <a:ext uri="{FF2B5EF4-FFF2-40B4-BE49-F238E27FC236}">
                <a16:creationId xmlns:a16="http://schemas.microsoft.com/office/drawing/2014/main" id="{075AF90F-0192-0A01-3B1A-90C684625B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64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poster&#10;&#10;Description automatically generated">
            <a:extLst>
              <a:ext uri="{FF2B5EF4-FFF2-40B4-BE49-F238E27FC236}">
                <a16:creationId xmlns:a16="http://schemas.microsoft.com/office/drawing/2014/main" id="{1A3ABBFD-7654-88DF-7E48-5237B85DD7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86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paper&#10;&#10;Description automatically generated">
            <a:extLst>
              <a:ext uri="{FF2B5EF4-FFF2-40B4-BE49-F238E27FC236}">
                <a16:creationId xmlns:a16="http://schemas.microsoft.com/office/drawing/2014/main" id="{45F1DE97-A135-DCAE-EEC5-640C088E4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diagram of a few bottles&#10;&#10;Description automatically generated">
            <a:extLst>
              <a:ext uri="{FF2B5EF4-FFF2-40B4-BE49-F238E27FC236}">
                <a16:creationId xmlns:a16="http://schemas.microsoft.com/office/drawing/2014/main" id="{B07F99D5-F86F-F750-FB0F-DB57619CC7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22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text, logo, emblem, trademark&#10;&#10;Description automatically generated">
            <a:extLst>
              <a:ext uri="{FF2B5EF4-FFF2-40B4-BE49-F238E27FC236}">
                <a16:creationId xmlns:a16="http://schemas.microsoft.com/office/drawing/2014/main" id="{531C7AA7-C67C-43A4-0D00-53BB0CF3C9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75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fruit, food, orange&#10;&#10;Description automatically generated">
            <a:extLst>
              <a:ext uri="{FF2B5EF4-FFF2-40B4-BE49-F238E27FC236}">
                <a16:creationId xmlns:a16="http://schemas.microsoft.com/office/drawing/2014/main" id="{E28FDDBA-EA04-A2EF-FF80-C4AC843F18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11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A picture containing text, letter, screenshot&#10;&#10;Description automatically generated">
            <a:extLst>
              <a:ext uri="{FF2B5EF4-FFF2-40B4-BE49-F238E27FC236}">
                <a16:creationId xmlns:a16="http://schemas.microsoft.com/office/drawing/2014/main" id="{29ADE277-E267-3C9C-DC0F-607EBB417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8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diagram, screenshot, design&#10;&#10;Description automatically generated">
            <a:extLst>
              <a:ext uri="{FF2B5EF4-FFF2-40B4-BE49-F238E27FC236}">
                <a16:creationId xmlns:a16="http://schemas.microsoft.com/office/drawing/2014/main" id="{3423BC37-7177-3249-530F-81DF50FE36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49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graphic design, flyer, cartoon&#10;&#10;Description automatically generated">
            <a:extLst>
              <a:ext uri="{FF2B5EF4-FFF2-40B4-BE49-F238E27FC236}">
                <a16:creationId xmlns:a16="http://schemas.microsoft.com/office/drawing/2014/main" id="{5C6563B5-EAC5-314B-321C-3877804EC0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24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B49CCF8A-46CF-CC11-612D-80D967431C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3624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 Theme">
      <a:majorFont>
        <a:latin typeface="Gill Sans MT Pro Bold"/>
        <a:ea typeface="ヒラギノ角ゴ Pro W3"/>
        <a:cs typeface="ヒラギノ角ゴ Pro W3"/>
      </a:majorFont>
      <a:minorFont>
        <a:latin typeface="Gill Sans MT Pro Book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 Pro Bold"/>
        <a:ea typeface="ヒラギノ角ゴ Pro W3"/>
        <a:cs typeface="ヒラギノ角ゴ Pro W3"/>
      </a:majorFont>
      <a:minorFont>
        <a:latin typeface="Gill Sans MT Pro Book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ill Sans MT Pro Bold"/>
        <a:ea typeface="ヒラギノ角ゴ Pro W3"/>
        <a:cs typeface="ヒラギノ角ゴ Pro W3"/>
      </a:majorFont>
      <a:minorFont>
        <a:latin typeface="Gill Sans MT Pro Book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450</TotalTime>
  <Words>0</Words>
  <Application>Microsoft Macintosh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Gill Sans MT Pro Bold</vt:lpstr>
      <vt:lpstr>Gill Sans MT Pro Book</vt:lpstr>
      <vt:lpstr>Arial</vt:lpstr>
      <vt:lpstr>GillSans</vt:lpstr>
      <vt:lpstr>Times New Roman</vt:lpstr>
      <vt:lpstr>Default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Elliott</dc:creator>
  <cp:lastModifiedBy>Mital Daya</cp:lastModifiedBy>
  <cp:revision>40</cp:revision>
  <dcterms:created xsi:type="dcterms:W3CDTF">2020-01-28T14:45:04Z</dcterms:created>
  <dcterms:modified xsi:type="dcterms:W3CDTF">2023-07-10T16:38:28Z</dcterms:modified>
</cp:coreProperties>
</file>